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tags/tag1.xml" ContentType="application/vnd.openxmlformats-officedocument.presentationml.tags+xml"/>
  <Override PartName="/ppt/notesSlides/notesSlide104.xml" ContentType="application/vnd.openxmlformats-officedocument.presentationml.notesSlide+xml"/>
  <Override PartName="/ppt/tags/tag2.xml" ContentType="application/vnd.openxmlformats-officedocument.presentationml.tags+xml"/>
  <Override PartName="/ppt/notesSlides/notesSlide105.xml" ContentType="application/vnd.openxmlformats-officedocument.presentationml.notesSlide+xml"/>
  <Override PartName="/ppt/tags/tag3.xml" ContentType="application/vnd.openxmlformats-officedocument.presentationml.tags+xml"/>
  <Override PartName="/ppt/notesSlides/notesSlide106.xml" ContentType="application/vnd.openxmlformats-officedocument.presentationml.notesSlide+xml"/>
  <Override PartName="/ppt/tags/tag4.xml" ContentType="application/vnd.openxmlformats-officedocument.presentationml.tags+xml"/>
  <Override PartName="/ppt/notesSlides/notesSlide107.xml" ContentType="application/vnd.openxmlformats-officedocument.presentationml.notesSlide+xml"/>
  <Override PartName="/ppt/tags/tag5.xml" ContentType="application/vnd.openxmlformats-officedocument.presentationml.tags+xml"/>
  <Override PartName="/ppt/notesSlides/notesSlide108.xml" ContentType="application/vnd.openxmlformats-officedocument.presentationml.notesSlide+xml"/>
  <Override PartName="/ppt/tags/tag6.xml" ContentType="application/vnd.openxmlformats-officedocument.presentationml.tags+xml"/>
  <Override PartName="/ppt/notesSlides/notesSlide109.xml" ContentType="application/vnd.openxmlformats-officedocument.presentationml.notesSlide+xml"/>
  <Override PartName="/ppt/tags/tag7.xml" ContentType="application/vnd.openxmlformats-officedocument.presentationml.tags+xml"/>
  <Override PartName="/ppt/notesSlides/notesSlide110.xml" ContentType="application/vnd.openxmlformats-officedocument.presentationml.notesSlide+xml"/>
  <Override PartName="/ppt/tags/tag8.xml" ContentType="application/vnd.openxmlformats-officedocument.presentationml.tags+xml"/>
  <Override PartName="/ppt/notesSlides/notesSlide111.xml" ContentType="application/vnd.openxmlformats-officedocument.presentationml.notesSlide+xml"/>
  <Override PartName="/ppt/tags/tag9.xml" ContentType="application/vnd.openxmlformats-officedocument.presentationml.tags+xml"/>
  <Override PartName="/ppt/notesSlides/notesSlide112.xml" ContentType="application/vnd.openxmlformats-officedocument.presentationml.notesSlide+xml"/>
  <Override PartName="/ppt/tags/tag10.xml" ContentType="application/vnd.openxmlformats-officedocument.presentationml.tags+xml"/>
  <Override PartName="/ppt/notesSlides/notesSlide113.xml" ContentType="application/vnd.openxmlformats-officedocument.presentationml.notesSlide+xml"/>
  <Override PartName="/ppt/tags/tag11.xml" ContentType="application/vnd.openxmlformats-officedocument.presentationml.tags+xml"/>
  <Override PartName="/ppt/notesSlides/notesSlide114.xml" ContentType="application/vnd.openxmlformats-officedocument.presentationml.notesSlide+xml"/>
  <Override PartName="/ppt/tags/tag12.xml" ContentType="application/vnd.openxmlformats-officedocument.presentationml.tags+xml"/>
  <Override PartName="/ppt/notesSlides/notesSlide115.xml" ContentType="application/vnd.openxmlformats-officedocument.presentationml.notesSlide+xml"/>
  <Override PartName="/ppt/tags/tag13.xml" ContentType="application/vnd.openxmlformats-officedocument.presentationml.tags+xml"/>
  <Override PartName="/ppt/notesSlides/notesSlide116.xml" ContentType="application/vnd.openxmlformats-officedocument.presentationml.notesSlide+xml"/>
  <Override PartName="/ppt/tags/tag14.xml" ContentType="application/vnd.openxmlformats-officedocument.presentationml.tags+xml"/>
  <Override PartName="/ppt/notesSlides/notesSlide117.xml" ContentType="application/vnd.openxmlformats-officedocument.presentationml.notesSlide+xml"/>
  <Override PartName="/ppt/tags/tag15.xml" ContentType="application/vnd.openxmlformats-officedocument.presentationml.tags+xml"/>
  <Override PartName="/ppt/notesSlides/notesSlide118.xml" ContentType="application/vnd.openxmlformats-officedocument.presentationml.notesSlide+xml"/>
  <Override PartName="/ppt/tags/tag16.xml" ContentType="application/vnd.openxmlformats-officedocument.presentationml.tags+xml"/>
  <Override PartName="/ppt/notesSlides/notesSlide119.xml" ContentType="application/vnd.openxmlformats-officedocument.presentationml.notesSlide+xml"/>
  <Override PartName="/ppt/tags/tag17.xml" ContentType="application/vnd.openxmlformats-officedocument.presentationml.tags+xml"/>
  <Override PartName="/ppt/notesSlides/notesSlide120.xml" ContentType="application/vnd.openxmlformats-officedocument.presentationml.notesSlide+xml"/>
  <Override PartName="/ppt/tags/tag18.xml" ContentType="application/vnd.openxmlformats-officedocument.presentationml.tags+xml"/>
  <Override PartName="/ppt/notesSlides/notesSlide121.xml" ContentType="application/vnd.openxmlformats-officedocument.presentationml.notesSlide+xml"/>
  <Override PartName="/ppt/tags/tag19.xml" ContentType="application/vnd.openxmlformats-officedocument.presentationml.tags+xml"/>
  <Override PartName="/ppt/notesSlides/notesSlide122.xml" ContentType="application/vnd.openxmlformats-officedocument.presentationml.notesSlide+xml"/>
  <Override PartName="/ppt/tags/tag20.xml" ContentType="application/vnd.openxmlformats-officedocument.presentationml.tags+xml"/>
  <Override PartName="/ppt/notesSlides/notesSlide123.xml" ContentType="application/vnd.openxmlformats-officedocument.presentationml.notesSlide+xml"/>
  <Override PartName="/ppt/tags/tag21.xml" ContentType="application/vnd.openxmlformats-officedocument.presentationml.tags+xml"/>
  <Override PartName="/ppt/notesSlides/notesSlide124.xml" ContentType="application/vnd.openxmlformats-officedocument.presentationml.notesSlide+xml"/>
  <Override PartName="/ppt/tags/tag22.xml" ContentType="application/vnd.openxmlformats-officedocument.presentationml.tags+xml"/>
  <Override PartName="/ppt/notesSlides/notesSlide125.xml" ContentType="application/vnd.openxmlformats-officedocument.presentationml.notesSlide+xml"/>
  <Override PartName="/ppt/tags/tag23.xml" ContentType="application/vnd.openxmlformats-officedocument.presentationml.tags+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0"/>
  </p:notesMasterIdLst>
  <p:handoutMasterIdLst>
    <p:handoutMasterId r:id="rId151"/>
  </p:handoutMasterIdLst>
  <p:sldIdLst>
    <p:sldId id="591" r:id="rId2"/>
    <p:sldId id="527" r:id="rId3"/>
    <p:sldId id="414" r:id="rId4"/>
    <p:sldId id="415" r:id="rId5"/>
    <p:sldId id="647" r:id="rId6"/>
    <p:sldId id="419" r:id="rId7"/>
    <p:sldId id="630" r:id="rId8"/>
    <p:sldId id="631" r:id="rId9"/>
    <p:sldId id="632" r:id="rId10"/>
    <p:sldId id="633" r:id="rId11"/>
    <p:sldId id="634" r:id="rId12"/>
    <p:sldId id="635" r:id="rId13"/>
    <p:sldId id="636" r:id="rId14"/>
    <p:sldId id="637" r:id="rId15"/>
    <p:sldId id="638" r:id="rId16"/>
    <p:sldId id="639" r:id="rId17"/>
    <p:sldId id="640" r:id="rId18"/>
    <p:sldId id="641" r:id="rId19"/>
    <p:sldId id="642" r:id="rId20"/>
    <p:sldId id="643" r:id="rId21"/>
    <p:sldId id="644" r:id="rId22"/>
    <p:sldId id="645" r:id="rId23"/>
    <p:sldId id="646" r:id="rId24"/>
    <p:sldId id="420" r:id="rId25"/>
    <p:sldId id="422" r:id="rId26"/>
    <p:sldId id="423" r:id="rId27"/>
    <p:sldId id="431" r:id="rId28"/>
    <p:sldId id="424" r:id="rId29"/>
    <p:sldId id="428" r:id="rId30"/>
    <p:sldId id="429" r:id="rId31"/>
    <p:sldId id="430" r:id="rId32"/>
    <p:sldId id="570" r:id="rId33"/>
    <p:sldId id="432" r:id="rId34"/>
    <p:sldId id="435" r:id="rId35"/>
    <p:sldId id="437" r:id="rId36"/>
    <p:sldId id="592" r:id="rId37"/>
    <p:sldId id="434" r:id="rId38"/>
    <p:sldId id="439" r:id="rId39"/>
    <p:sldId id="441" r:id="rId40"/>
    <p:sldId id="442" r:id="rId41"/>
    <p:sldId id="444" r:id="rId42"/>
    <p:sldId id="445" r:id="rId43"/>
    <p:sldId id="446" r:id="rId44"/>
    <p:sldId id="447" r:id="rId45"/>
    <p:sldId id="448" r:id="rId46"/>
    <p:sldId id="449" r:id="rId47"/>
    <p:sldId id="450" r:id="rId48"/>
    <p:sldId id="451" r:id="rId49"/>
    <p:sldId id="452" r:id="rId50"/>
    <p:sldId id="453" r:id="rId51"/>
    <p:sldId id="454" r:id="rId52"/>
    <p:sldId id="458" r:id="rId53"/>
    <p:sldId id="455" r:id="rId54"/>
    <p:sldId id="456" r:id="rId55"/>
    <p:sldId id="648" r:id="rId56"/>
    <p:sldId id="461" r:id="rId57"/>
    <p:sldId id="462" r:id="rId58"/>
    <p:sldId id="465" r:id="rId59"/>
    <p:sldId id="466" r:id="rId60"/>
    <p:sldId id="467" r:id="rId61"/>
    <p:sldId id="468" r:id="rId62"/>
    <p:sldId id="469" r:id="rId63"/>
    <p:sldId id="470" r:id="rId64"/>
    <p:sldId id="471" r:id="rId65"/>
    <p:sldId id="472" r:id="rId66"/>
    <p:sldId id="649" r:id="rId67"/>
    <p:sldId id="481" r:id="rId68"/>
    <p:sldId id="482" r:id="rId69"/>
    <p:sldId id="483" r:id="rId70"/>
    <p:sldId id="484" r:id="rId71"/>
    <p:sldId id="485" r:id="rId72"/>
    <p:sldId id="486" r:id="rId73"/>
    <p:sldId id="487" r:id="rId74"/>
    <p:sldId id="488" r:id="rId75"/>
    <p:sldId id="489" r:id="rId76"/>
    <p:sldId id="490" r:id="rId77"/>
    <p:sldId id="491" r:id="rId78"/>
    <p:sldId id="492" r:id="rId79"/>
    <p:sldId id="493" r:id="rId80"/>
    <p:sldId id="494" r:id="rId81"/>
    <p:sldId id="650" r:id="rId82"/>
    <p:sldId id="500" r:id="rId83"/>
    <p:sldId id="501" r:id="rId84"/>
    <p:sldId id="502" r:id="rId85"/>
    <p:sldId id="503" r:id="rId86"/>
    <p:sldId id="651" r:id="rId87"/>
    <p:sldId id="507" r:id="rId88"/>
    <p:sldId id="508" r:id="rId89"/>
    <p:sldId id="509" r:id="rId90"/>
    <p:sldId id="510" r:id="rId91"/>
    <p:sldId id="511" r:id="rId92"/>
    <p:sldId id="512" r:id="rId93"/>
    <p:sldId id="515" r:id="rId94"/>
    <p:sldId id="516" r:id="rId95"/>
    <p:sldId id="517" r:id="rId96"/>
    <p:sldId id="518" r:id="rId97"/>
    <p:sldId id="519" r:id="rId98"/>
    <p:sldId id="520" r:id="rId99"/>
    <p:sldId id="521" r:id="rId100"/>
    <p:sldId id="522" r:id="rId101"/>
    <p:sldId id="523" r:id="rId102"/>
    <p:sldId id="524" r:id="rId103"/>
    <p:sldId id="525" r:id="rId104"/>
    <p:sldId id="652" r:id="rId105"/>
    <p:sldId id="594" r:id="rId106"/>
    <p:sldId id="595" r:id="rId107"/>
    <p:sldId id="596" r:id="rId108"/>
    <p:sldId id="597" r:id="rId109"/>
    <p:sldId id="598" r:id="rId110"/>
    <p:sldId id="599" r:id="rId111"/>
    <p:sldId id="600" r:id="rId112"/>
    <p:sldId id="601" r:id="rId113"/>
    <p:sldId id="602" r:id="rId114"/>
    <p:sldId id="603" r:id="rId115"/>
    <p:sldId id="604" r:id="rId116"/>
    <p:sldId id="605" r:id="rId117"/>
    <p:sldId id="606" r:id="rId118"/>
    <p:sldId id="607" r:id="rId119"/>
    <p:sldId id="608" r:id="rId120"/>
    <p:sldId id="609" r:id="rId121"/>
    <p:sldId id="610" r:id="rId122"/>
    <p:sldId id="611" r:id="rId123"/>
    <p:sldId id="612" r:id="rId124"/>
    <p:sldId id="613" r:id="rId125"/>
    <p:sldId id="614" r:id="rId126"/>
    <p:sldId id="615" r:id="rId127"/>
    <p:sldId id="616" r:id="rId128"/>
    <p:sldId id="653" r:id="rId129"/>
    <p:sldId id="655" r:id="rId130"/>
    <p:sldId id="657" r:id="rId131"/>
    <p:sldId id="658" r:id="rId132"/>
    <p:sldId id="659" r:id="rId133"/>
    <p:sldId id="660" r:id="rId134"/>
    <p:sldId id="661" r:id="rId135"/>
    <p:sldId id="662" r:id="rId136"/>
    <p:sldId id="654" r:id="rId137"/>
    <p:sldId id="618" r:id="rId138"/>
    <p:sldId id="619" r:id="rId139"/>
    <p:sldId id="620" r:id="rId140"/>
    <p:sldId id="621" r:id="rId141"/>
    <p:sldId id="622" r:id="rId142"/>
    <p:sldId id="623" r:id="rId143"/>
    <p:sldId id="624" r:id="rId144"/>
    <p:sldId id="625" r:id="rId145"/>
    <p:sldId id="626" r:id="rId146"/>
    <p:sldId id="627" r:id="rId147"/>
    <p:sldId id="628" r:id="rId148"/>
    <p:sldId id="629" r:id="rId14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Verdana" pitchFamily="34" charset="0"/>
        <a:ea typeface="宋体" charset="-122"/>
        <a:cs typeface="+mn-cs"/>
      </a:defRPr>
    </a:lvl1pPr>
    <a:lvl2pPr marL="457200" algn="l" rtl="0" fontAlgn="base">
      <a:spcBef>
        <a:spcPct val="0"/>
      </a:spcBef>
      <a:spcAft>
        <a:spcPct val="0"/>
      </a:spcAft>
      <a:defRPr kern="1200">
        <a:solidFill>
          <a:schemeClr val="tx1"/>
        </a:solidFill>
        <a:latin typeface="Verdana" pitchFamily="34" charset="0"/>
        <a:ea typeface="宋体" charset="-122"/>
        <a:cs typeface="+mn-cs"/>
      </a:defRPr>
    </a:lvl2pPr>
    <a:lvl3pPr marL="914400" algn="l" rtl="0" fontAlgn="base">
      <a:spcBef>
        <a:spcPct val="0"/>
      </a:spcBef>
      <a:spcAft>
        <a:spcPct val="0"/>
      </a:spcAft>
      <a:defRPr kern="1200">
        <a:solidFill>
          <a:schemeClr val="tx1"/>
        </a:solidFill>
        <a:latin typeface="Verdana" pitchFamily="34" charset="0"/>
        <a:ea typeface="宋体" charset="-122"/>
        <a:cs typeface="+mn-cs"/>
      </a:defRPr>
    </a:lvl3pPr>
    <a:lvl4pPr marL="1371600" algn="l" rtl="0" fontAlgn="base">
      <a:spcBef>
        <a:spcPct val="0"/>
      </a:spcBef>
      <a:spcAft>
        <a:spcPct val="0"/>
      </a:spcAft>
      <a:defRPr kern="1200">
        <a:solidFill>
          <a:schemeClr val="tx1"/>
        </a:solidFill>
        <a:latin typeface="Verdana" pitchFamily="34" charset="0"/>
        <a:ea typeface="宋体" charset="-122"/>
        <a:cs typeface="+mn-cs"/>
      </a:defRPr>
    </a:lvl4pPr>
    <a:lvl5pPr marL="1828800" algn="l" rtl="0" fontAlgn="base">
      <a:spcBef>
        <a:spcPct val="0"/>
      </a:spcBef>
      <a:spcAft>
        <a:spcPct val="0"/>
      </a:spcAft>
      <a:defRPr kern="1200">
        <a:solidFill>
          <a:schemeClr val="tx1"/>
        </a:solidFill>
        <a:latin typeface="Verdana" pitchFamily="34" charset="0"/>
        <a:ea typeface="宋体" charset="-122"/>
        <a:cs typeface="+mn-cs"/>
      </a:defRPr>
    </a:lvl5pPr>
    <a:lvl6pPr marL="2286000" algn="l" defTabSz="914400" rtl="0" eaLnBrk="1" latinLnBrk="0" hangingPunct="1">
      <a:defRPr kern="1200">
        <a:solidFill>
          <a:schemeClr val="tx1"/>
        </a:solidFill>
        <a:latin typeface="Verdana" pitchFamily="34" charset="0"/>
        <a:ea typeface="宋体" charset="-122"/>
        <a:cs typeface="+mn-cs"/>
      </a:defRPr>
    </a:lvl6pPr>
    <a:lvl7pPr marL="2743200" algn="l" defTabSz="914400" rtl="0" eaLnBrk="1" latinLnBrk="0" hangingPunct="1">
      <a:defRPr kern="1200">
        <a:solidFill>
          <a:schemeClr val="tx1"/>
        </a:solidFill>
        <a:latin typeface="Verdana" pitchFamily="34" charset="0"/>
        <a:ea typeface="宋体" charset="-122"/>
        <a:cs typeface="+mn-cs"/>
      </a:defRPr>
    </a:lvl7pPr>
    <a:lvl8pPr marL="3200400" algn="l" defTabSz="914400" rtl="0" eaLnBrk="1" latinLnBrk="0" hangingPunct="1">
      <a:defRPr kern="1200">
        <a:solidFill>
          <a:schemeClr val="tx1"/>
        </a:solidFill>
        <a:latin typeface="Verdana" pitchFamily="34" charset="0"/>
        <a:ea typeface="宋体" charset="-122"/>
        <a:cs typeface="+mn-cs"/>
      </a:defRPr>
    </a:lvl8pPr>
    <a:lvl9pPr marL="3657600" algn="l" defTabSz="914400" rtl="0" eaLnBrk="1" latinLnBrk="0" hangingPunct="1">
      <a:defRPr kern="1200">
        <a:solidFill>
          <a:schemeClr val="tx1"/>
        </a:solidFill>
        <a:latin typeface="Verdana" pitchFamily="34"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93B7FF"/>
    <a:srgbClr val="C2FF8B"/>
    <a:srgbClr val="FFEFBD"/>
    <a:srgbClr val="0066FF"/>
    <a:srgbClr val="66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autoAdjust="0"/>
    <p:restoredTop sz="93361" autoAdjust="0"/>
  </p:normalViewPr>
  <p:slideViewPr>
    <p:cSldViewPr>
      <p:cViewPr varScale="1">
        <p:scale>
          <a:sx n="85" d="100"/>
          <a:sy n="85" d="100"/>
        </p:scale>
        <p:origin x="740" y="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0644"/>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notesMaster" Target="notesMasters/notesMaster1.xml"/><Relationship Id="rId155"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0.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atin typeface="Tahoma" pitchFamily="34" charset="0"/>
                <a:ea typeface="宋体" pitchFamily="2" charset="-122"/>
              </a:defRPr>
            </a:lvl1pPr>
          </a:lstStyle>
          <a:p>
            <a:pPr>
              <a:defRPr/>
            </a:pPr>
            <a:endParaRPr lang="zh-CN" altLang="en-US"/>
          </a:p>
        </p:txBody>
      </p:sp>
      <p:sp>
        <p:nvSpPr>
          <p:cNvPr id="120835" name="Rectangle 3"/>
          <p:cNvSpPr>
            <a:spLocks noGrp="1" noChangeArrowheads="1"/>
          </p:cNvSpPr>
          <p:nvPr>
            <p:ph type="dt" sz="quarter"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Tahoma" pitchFamily="34" charset="0"/>
                <a:ea typeface="宋体" pitchFamily="2" charset="-122"/>
              </a:defRPr>
            </a:lvl1pPr>
          </a:lstStyle>
          <a:p>
            <a:pPr>
              <a:defRPr/>
            </a:pPr>
            <a:endParaRPr lang="en-US" altLang="zh-CN"/>
          </a:p>
        </p:txBody>
      </p:sp>
      <p:sp>
        <p:nvSpPr>
          <p:cNvPr id="120836" name="Rectangle 4"/>
          <p:cNvSpPr>
            <a:spLocks noGrp="1" noChangeArrowheads="1"/>
          </p:cNvSpPr>
          <p:nvPr>
            <p:ph type="ftr" sz="quarter" idx="2"/>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atin typeface="Tahoma" pitchFamily="34" charset="0"/>
                <a:ea typeface="宋体" pitchFamily="2" charset="-122"/>
              </a:defRPr>
            </a:lvl1pPr>
          </a:lstStyle>
          <a:p>
            <a:pPr>
              <a:defRPr/>
            </a:pPr>
            <a:endParaRPr lang="en-US" altLang="zh-CN"/>
          </a:p>
        </p:txBody>
      </p:sp>
      <p:sp>
        <p:nvSpPr>
          <p:cNvPr id="120837" name="Rectangle 5"/>
          <p:cNvSpPr>
            <a:spLocks noGrp="1" noChangeArrowheads="1"/>
          </p:cNvSpPr>
          <p:nvPr>
            <p:ph type="sldNum" sz="quarter" idx="3"/>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atin typeface="Tahoma" pitchFamily="34" charset="0"/>
                <a:ea typeface="宋体" pitchFamily="2" charset="-122"/>
              </a:defRPr>
            </a:lvl1pPr>
          </a:lstStyle>
          <a:p>
            <a:pPr>
              <a:defRPr/>
            </a:pPr>
            <a:fld id="{8F978C8F-D027-4DE3-AD36-C433655F616E}" type="slidenum">
              <a:rPr lang="zh-CN" altLang="en-US"/>
              <a:t>‹#›</a:t>
            </a:fld>
            <a:endParaRPr lang="en-US" altLang="zh-CN"/>
          </a:p>
        </p:txBody>
      </p:sp>
    </p:spTree>
    <p:extLst>
      <p:ext uri="{BB962C8B-B14F-4D97-AF65-F5344CB8AC3E}">
        <p14:creationId xmlns:p14="http://schemas.microsoft.com/office/powerpoint/2010/main" val="14435056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981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atin typeface="Tahoma" pitchFamily="34" charset="0"/>
                <a:ea typeface="宋体" pitchFamily="2" charset="-122"/>
              </a:defRPr>
            </a:lvl1pPr>
          </a:lstStyle>
          <a:p>
            <a:pPr>
              <a:defRPr/>
            </a:pPr>
            <a:endParaRPr lang="zh-CN" altLang="en-US"/>
          </a:p>
        </p:txBody>
      </p:sp>
      <p:sp>
        <p:nvSpPr>
          <p:cNvPr id="119811"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Tahoma" pitchFamily="34" charset="0"/>
                <a:ea typeface="宋体" pitchFamily="2" charset="-122"/>
              </a:defRPr>
            </a:lvl1pPr>
          </a:lstStyle>
          <a:p>
            <a:pPr>
              <a:defRPr/>
            </a:pPr>
            <a:endParaRPr lang="en-US" altLang="zh-CN"/>
          </a:p>
        </p:txBody>
      </p:sp>
      <p:sp>
        <p:nvSpPr>
          <p:cNvPr id="1341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9813"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119814"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atin typeface="Tahoma" pitchFamily="34" charset="0"/>
                <a:ea typeface="宋体" pitchFamily="2" charset="-122"/>
              </a:defRPr>
            </a:lvl1pPr>
          </a:lstStyle>
          <a:p>
            <a:pPr>
              <a:defRPr/>
            </a:pPr>
            <a:endParaRPr lang="en-US" altLang="zh-CN"/>
          </a:p>
        </p:txBody>
      </p:sp>
      <p:sp>
        <p:nvSpPr>
          <p:cNvPr id="119815"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atin typeface="Tahoma" pitchFamily="34" charset="0"/>
                <a:ea typeface="宋体" pitchFamily="2" charset="-122"/>
              </a:defRPr>
            </a:lvl1pPr>
          </a:lstStyle>
          <a:p>
            <a:pPr>
              <a:defRPr/>
            </a:pPr>
            <a:fld id="{04188E2B-50DB-48F8-ACB5-7B93B3CDE5CF}" type="slidenum">
              <a:rPr lang="zh-CN" altLang="en-US"/>
              <a:t>‹#›</a:t>
            </a:fld>
            <a:endParaRPr lang="en-US" altLang="zh-CN"/>
          </a:p>
        </p:txBody>
      </p:sp>
    </p:spTree>
    <p:extLst>
      <p:ext uri="{BB962C8B-B14F-4D97-AF65-F5344CB8AC3E}">
        <p14:creationId xmlns:p14="http://schemas.microsoft.com/office/powerpoint/2010/main" val="153422686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baike.baidu.com/view/96557.htm" TargetMode="External"/><Relationship Id="rId2" Type="http://schemas.openxmlformats.org/officeDocument/2006/relationships/slide" Target="../slides/slide78.xml"/><Relationship Id="rId1" Type="http://schemas.openxmlformats.org/officeDocument/2006/relationships/notesMaster" Target="../notesMasters/notesMaster1.xml"/><Relationship Id="rId4" Type="http://schemas.openxmlformats.org/officeDocument/2006/relationships/hyperlink" Target="http://baike.baidu.com/view/807.htm" TargetMode="Externa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幻灯片图像占位符 1"/>
          <p:cNvSpPr>
            <a:spLocks noGrp="1" noRot="1" noChangeAspect="1" noTextEdit="1"/>
          </p:cNvSpPr>
          <p:nvPr>
            <p:ph type="sldImg"/>
          </p:nvPr>
        </p:nvSpPr>
        <p:spPr/>
      </p:sp>
      <p:sp>
        <p:nvSpPr>
          <p:cNvPr id="13517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zh-CN" altLang="en-US" dirty="0" smtClean="0">
              <a:ea typeface="宋体" charset="-122"/>
            </a:endParaRPr>
          </a:p>
        </p:txBody>
      </p:sp>
      <p:sp>
        <p:nvSpPr>
          <p:cNvPr id="13517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4701ED78-50FF-4D83-902C-FB69ADF94202}" type="slidenum">
              <a:rPr lang="zh-CN" altLang="en-US" smtClean="0">
                <a:latin typeface="Tahoma" pitchFamily="34" charset="0"/>
              </a:rPr>
              <a:t>1</a:t>
            </a:fld>
            <a:endParaRPr lang="zh-CN" altLang="en-US" smtClean="0">
              <a:latin typeface="Tahoma" pitchFamily="34" charset="0"/>
            </a:endParaRPr>
          </a:p>
        </p:txBody>
      </p:sp>
    </p:spTree>
    <p:extLst>
      <p:ext uri="{BB962C8B-B14F-4D97-AF65-F5344CB8AC3E}">
        <p14:creationId xmlns:p14="http://schemas.microsoft.com/office/powerpoint/2010/main" val="37303744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47B2E48-F606-48CB-A7CE-FEDF8CF1F8FF}" type="slidenum">
              <a:rPr lang="en-US" altLang="zh-CN"/>
              <a:t>10</a:t>
            </a:fld>
            <a:endParaRPr lang="en-US" altLang="zh-CN"/>
          </a:p>
        </p:txBody>
      </p:sp>
      <p:sp>
        <p:nvSpPr>
          <p:cNvPr id="739330" name="Rectangle 2"/>
          <p:cNvSpPr>
            <a:spLocks noGrp="1" noRot="1" noChangeAspect="1" noChangeArrowheads="1" noTextEdit="1"/>
          </p:cNvSpPr>
          <p:nvPr>
            <p:ph type="sldImg"/>
          </p:nvPr>
        </p:nvSpPr>
        <p:spPr/>
      </p:sp>
      <p:sp>
        <p:nvSpPr>
          <p:cNvPr id="7393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53075960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FB526E13-45E7-4525-8AB4-DD9143F39C78}" type="slidenum">
              <a:rPr lang="zh-CN" altLang="en-US" smtClean="0">
                <a:latin typeface="Tahoma" pitchFamily="34" charset="0"/>
              </a:rPr>
              <a:t>101</a:t>
            </a:fld>
            <a:endParaRPr lang="en-US" altLang="zh-CN" smtClean="0">
              <a:latin typeface="Tahoma" pitchFamily="34" charset="0"/>
            </a:endParaRPr>
          </a:p>
        </p:txBody>
      </p:sp>
      <p:sp>
        <p:nvSpPr>
          <p:cNvPr id="222211" name="Rectangle 2"/>
          <p:cNvSpPr>
            <a:spLocks noGrp="1" noRot="1" noChangeAspect="1" noChangeArrowheads="1" noTextEdit="1"/>
          </p:cNvSpPr>
          <p:nvPr>
            <p:ph type="sldImg"/>
          </p:nvPr>
        </p:nvSpPr>
        <p:spPr/>
      </p:sp>
      <p:sp>
        <p:nvSpPr>
          <p:cNvPr id="22221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pPr>
            <a:endParaRPr lang="zh-CN" altLang="en-US" dirty="0" smtClean="0">
              <a:ea typeface="宋体" charset="-122"/>
            </a:endParaRPr>
          </a:p>
        </p:txBody>
      </p:sp>
    </p:spTree>
    <p:extLst>
      <p:ext uri="{BB962C8B-B14F-4D97-AF65-F5344CB8AC3E}">
        <p14:creationId xmlns:p14="http://schemas.microsoft.com/office/powerpoint/2010/main" val="24616415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85E92DD-009F-41D0-92BA-51F94B93ECD3}" type="slidenum">
              <a:rPr lang="zh-CN" altLang="en-US" smtClean="0">
                <a:latin typeface="Tahoma" pitchFamily="34" charset="0"/>
              </a:rPr>
              <a:t>102</a:t>
            </a:fld>
            <a:endParaRPr lang="en-US" altLang="zh-CN" smtClean="0">
              <a:latin typeface="Tahoma" pitchFamily="34" charset="0"/>
            </a:endParaRPr>
          </a:p>
        </p:txBody>
      </p:sp>
      <p:sp>
        <p:nvSpPr>
          <p:cNvPr id="223235" name="Rectangle 2"/>
          <p:cNvSpPr>
            <a:spLocks noGrp="1" noRot="1" noChangeAspect="1" noChangeArrowheads="1" noTextEdit="1"/>
          </p:cNvSpPr>
          <p:nvPr>
            <p:ph type="sldImg"/>
          </p:nvPr>
        </p:nvSpPr>
        <p:spPr/>
      </p:sp>
      <p:sp>
        <p:nvSpPr>
          <p:cNvPr id="2232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92642742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ECFC7A87-CBCB-47A1-8595-27B29D5CD2E0}" type="slidenum">
              <a:rPr lang="zh-CN" altLang="en-US" smtClean="0">
                <a:latin typeface="Tahoma" pitchFamily="34" charset="0"/>
              </a:rPr>
              <a:t>103</a:t>
            </a:fld>
            <a:endParaRPr lang="en-US" altLang="zh-CN" smtClean="0">
              <a:latin typeface="Tahoma" pitchFamily="34" charset="0"/>
            </a:endParaRPr>
          </a:p>
        </p:txBody>
      </p:sp>
      <p:sp>
        <p:nvSpPr>
          <p:cNvPr id="224259" name="Rectangle 2"/>
          <p:cNvSpPr>
            <a:spLocks noGrp="1" noRot="1" noChangeAspect="1" noChangeArrowheads="1" noTextEdit="1"/>
          </p:cNvSpPr>
          <p:nvPr>
            <p:ph type="sldImg"/>
          </p:nvPr>
        </p:nvSpPr>
        <p:spPr/>
      </p:sp>
      <p:sp>
        <p:nvSpPr>
          <p:cNvPr id="2242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ea typeface="宋体" charset="-122"/>
            </a:endParaRPr>
          </a:p>
        </p:txBody>
      </p:sp>
    </p:spTree>
    <p:extLst>
      <p:ext uri="{BB962C8B-B14F-4D97-AF65-F5344CB8AC3E}">
        <p14:creationId xmlns:p14="http://schemas.microsoft.com/office/powerpoint/2010/main" val="107726981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8DA3310E-E48F-41B5-BADE-9BAA42D20B3F}" type="slidenum">
              <a:rPr lang="zh-CN" altLang="en-US" smtClean="0">
                <a:latin typeface="Tahoma" pitchFamily="34" charset="0"/>
              </a:rPr>
              <a:t>104</a:t>
            </a:fld>
            <a:endParaRPr lang="en-US" altLang="zh-CN" smtClean="0">
              <a:latin typeface="Tahoma" pitchFamily="34" charset="0"/>
            </a:endParaRPr>
          </a:p>
        </p:txBody>
      </p:sp>
      <p:sp>
        <p:nvSpPr>
          <p:cNvPr id="136195" name="Rectangle 2"/>
          <p:cNvSpPr>
            <a:spLocks noGrp="1" noRot="1" noChangeAspect="1" noChangeArrowheads="1" noTextEdit="1"/>
          </p:cNvSpPr>
          <p:nvPr>
            <p:ph type="sldImg"/>
          </p:nvPr>
        </p:nvSpPr>
        <p:spPr/>
      </p:sp>
      <p:sp>
        <p:nvSpPr>
          <p:cNvPr id="1361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smtClean="0">
              <a:ea typeface="宋体" charset="-122"/>
            </a:endParaRPr>
          </a:p>
        </p:txBody>
      </p:sp>
    </p:spTree>
    <p:extLst>
      <p:ext uri="{BB962C8B-B14F-4D97-AF65-F5344CB8AC3E}">
        <p14:creationId xmlns:p14="http://schemas.microsoft.com/office/powerpoint/2010/main" val="125694337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CD75932B-E466-448D-87B7-6B1CCBE8D842}" type="slidenum">
              <a:rPr lang="zh-CN" altLang="en-US" smtClean="0">
                <a:latin typeface="Tahoma" pitchFamily="34" charset="0"/>
              </a:rPr>
              <a:t>105</a:t>
            </a:fld>
            <a:endParaRPr lang="en-US" altLang="zh-CN" smtClean="0">
              <a:latin typeface="Tahoma" pitchFamily="34" charset="0"/>
            </a:endParaRPr>
          </a:p>
        </p:txBody>
      </p:sp>
      <p:sp>
        <p:nvSpPr>
          <p:cNvPr id="226307" name="Rectangle 2"/>
          <p:cNvSpPr>
            <a:spLocks noGrp="1" noRot="1" noChangeAspect="1" noChangeArrowheads="1" noTextEdit="1"/>
          </p:cNvSpPr>
          <p:nvPr>
            <p:ph type="sldImg"/>
          </p:nvPr>
        </p:nvSpPr>
        <p:spPr/>
      </p:sp>
      <p:sp>
        <p:nvSpPr>
          <p:cNvPr id="2263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94888005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D95D71F4-AA18-47EA-B534-C4C35E2D5785}" type="slidenum">
              <a:rPr lang="zh-CN" altLang="en-US" smtClean="0">
                <a:latin typeface="Tahoma" pitchFamily="34" charset="0"/>
              </a:rPr>
              <a:t>106</a:t>
            </a:fld>
            <a:endParaRPr lang="en-US" altLang="zh-CN" smtClean="0">
              <a:latin typeface="Tahoma" pitchFamily="34" charset="0"/>
            </a:endParaRPr>
          </a:p>
        </p:txBody>
      </p:sp>
      <p:sp>
        <p:nvSpPr>
          <p:cNvPr id="227331" name="Rectangle 1026"/>
          <p:cNvSpPr>
            <a:spLocks noGrp="1" noRot="1" noChangeAspect="1" noChangeArrowheads="1" noTextEdit="1"/>
          </p:cNvSpPr>
          <p:nvPr>
            <p:ph type="sldImg"/>
          </p:nvPr>
        </p:nvSpPr>
        <p:spPr/>
      </p:sp>
      <p:sp>
        <p:nvSpPr>
          <p:cNvPr id="227332" name="Rectangle 1027"/>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smtClean="0">
                <a:ea typeface="宋体" charset="-122"/>
              </a:rPr>
              <a:t>1992 </a:t>
            </a:r>
            <a:r>
              <a:rPr lang="zh-CN" altLang="en-US" dirty="0" smtClean="0">
                <a:ea typeface="宋体" charset="-122"/>
              </a:rPr>
              <a:t>年因特网仍然面临三个必须尽早解决的问题</a:t>
            </a:r>
            <a:endParaRPr lang="en-US" altLang="zh-CN" dirty="0" smtClean="0">
              <a:ea typeface="宋体" charset="-122"/>
            </a:endParaRPr>
          </a:p>
          <a:p>
            <a:pPr eaLnBrk="1" hangingPunct="1"/>
            <a:r>
              <a:rPr lang="en-US" altLang="zh-CN" dirty="0" smtClean="0">
                <a:ea typeface="宋体" charset="-122"/>
              </a:rPr>
              <a:t>1</a:t>
            </a:r>
            <a:r>
              <a:rPr lang="zh-CN" altLang="en-US" dirty="0" smtClean="0">
                <a:ea typeface="宋体" charset="-122"/>
              </a:rPr>
              <a:t>、</a:t>
            </a:r>
            <a:r>
              <a:rPr lang="en-US" altLang="zh-CN" dirty="0" smtClean="0">
                <a:ea typeface="宋体" charset="-122"/>
              </a:rPr>
              <a:t>B </a:t>
            </a:r>
            <a:r>
              <a:rPr lang="zh-CN" altLang="en-US" dirty="0" smtClean="0">
                <a:ea typeface="宋体" charset="-122"/>
              </a:rPr>
              <a:t>类地址在 </a:t>
            </a:r>
            <a:r>
              <a:rPr lang="en-US" altLang="zh-CN" dirty="0" smtClean="0">
                <a:ea typeface="宋体" charset="-122"/>
              </a:rPr>
              <a:t>1992 </a:t>
            </a:r>
            <a:r>
              <a:rPr lang="zh-CN" altLang="en-US" dirty="0" smtClean="0">
                <a:ea typeface="宋体" charset="-122"/>
              </a:rPr>
              <a:t>年已分配了近一半，眼看就要在 </a:t>
            </a:r>
            <a:r>
              <a:rPr lang="en-US" altLang="zh-CN" dirty="0" smtClean="0">
                <a:ea typeface="宋体" charset="-122"/>
              </a:rPr>
              <a:t>1994 </a:t>
            </a:r>
            <a:r>
              <a:rPr lang="zh-CN" altLang="en-US" dirty="0" smtClean="0">
                <a:ea typeface="宋体" charset="-122"/>
              </a:rPr>
              <a:t>年 </a:t>
            </a:r>
            <a:r>
              <a:rPr lang="en-US" altLang="zh-CN" dirty="0" smtClean="0">
                <a:ea typeface="宋体" charset="-122"/>
              </a:rPr>
              <a:t>3 </a:t>
            </a:r>
            <a:r>
              <a:rPr lang="zh-CN" altLang="en-US" dirty="0" smtClean="0">
                <a:ea typeface="宋体" charset="-122"/>
              </a:rPr>
              <a:t>月全部分配完毕！</a:t>
            </a:r>
          </a:p>
          <a:p>
            <a:pPr eaLnBrk="1" hangingPunct="1"/>
            <a:r>
              <a:rPr lang="en-US" altLang="zh-CN" dirty="0" smtClean="0">
                <a:ea typeface="宋体" charset="-122"/>
              </a:rPr>
              <a:t>2</a:t>
            </a:r>
            <a:r>
              <a:rPr lang="zh-CN" altLang="en-US" dirty="0" smtClean="0">
                <a:ea typeface="宋体" charset="-122"/>
              </a:rPr>
              <a:t>、因特网主干网上的路由表中的项目数急剧增长（从几千个增长到几万个）。</a:t>
            </a:r>
          </a:p>
          <a:p>
            <a:pPr eaLnBrk="1" hangingPunct="1"/>
            <a:r>
              <a:rPr lang="en-US" altLang="zh-CN" dirty="0" smtClean="0">
                <a:ea typeface="宋体" charset="-122"/>
              </a:rPr>
              <a:t>3</a:t>
            </a:r>
            <a:r>
              <a:rPr lang="zh-CN" altLang="en-US" dirty="0" smtClean="0">
                <a:ea typeface="宋体" charset="-122"/>
              </a:rPr>
              <a:t>、整个 </a:t>
            </a:r>
            <a:r>
              <a:rPr lang="en-US" altLang="zh-CN" dirty="0" smtClean="0">
                <a:ea typeface="宋体" charset="-122"/>
              </a:rPr>
              <a:t>IPv4 </a:t>
            </a:r>
            <a:r>
              <a:rPr lang="zh-CN" altLang="en-US" dirty="0" smtClean="0">
                <a:ea typeface="宋体" charset="-122"/>
              </a:rPr>
              <a:t>的地址空间最终将全部耗尽表项太多。</a:t>
            </a:r>
            <a:endParaRPr lang="en-US" altLang="zh-CN" dirty="0" smtClean="0">
              <a:ea typeface="宋体" charset="-122"/>
            </a:endParaRPr>
          </a:p>
          <a:p>
            <a:pPr eaLnBrk="1" hangingPunct="1"/>
            <a:r>
              <a:rPr lang="en-US" altLang="zh-CN" dirty="0" smtClean="0">
                <a:solidFill>
                  <a:schemeClr val="accent6">
                    <a:lumMod val="60000"/>
                    <a:lumOff val="40000"/>
                  </a:schemeClr>
                </a:solidFill>
                <a:ea typeface="宋体" charset="-122"/>
              </a:rPr>
              <a:t>1987 </a:t>
            </a:r>
            <a:r>
              <a:rPr lang="zh-CN" altLang="en-US" dirty="0" smtClean="0">
                <a:ea typeface="宋体" charset="-122"/>
              </a:rPr>
              <a:t>年，</a:t>
            </a:r>
            <a:r>
              <a:rPr lang="en-US" altLang="zh-CN" dirty="0" smtClean="0">
                <a:ea typeface="宋体" charset="-122"/>
              </a:rPr>
              <a:t>RFC 1009 </a:t>
            </a:r>
            <a:r>
              <a:rPr lang="zh-CN" altLang="en-US" dirty="0" smtClean="0">
                <a:ea typeface="宋体" charset="-122"/>
              </a:rPr>
              <a:t>就指明了在一个划分子网的网络中可同时使用几个不同的子网掩码。使用变长子网掩码 </a:t>
            </a:r>
            <a:r>
              <a:rPr lang="en-US" altLang="zh-CN" dirty="0" smtClean="0">
                <a:ea typeface="宋体" charset="-122"/>
              </a:rPr>
              <a:t>VLSM (Variable Length Subnet Mask)</a:t>
            </a:r>
            <a:r>
              <a:rPr lang="zh-CN" altLang="en-US" dirty="0" smtClean="0">
                <a:ea typeface="宋体" charset="-122"/>
              </a:rPr>
              <a:t>可进一步提高 </a:t>
            </a:r>
            <a:r>
              <a:rPr lang="en-US" altLang="zh-CN" dirty="0" smtClean="0">
                <a:ea typeface="宋体" charset="-122"/>
              </a:rPr>
              <a:t>IP </a:t>
            </a:r>
            <a:r>
              <a:rPr lang="zh-CN" altLang="en-US" dirty="0" smtClean="0">
                <a:ea typeface="宋体" charset="-122"/>
              </a:rPr>
              <a:t>地址资源的利用率。</a:t>
            </a:r>
            <a:endParaRPr lang="en-US" altLang="zh-CN" dirty="0" smtClean="0">
              <a:ea typeface="宋体" charset="-122"/>
            </a:endParaRPr>
          </a:p>
          <a:p>
            <a:pPr eaLnBrk="1" hangingPunct="1"/>
            <a:r>
              <a:rPr lang="zh-CN" altLang="en-US" dirty="0" smtClean="0">
                <a:ea typeface="宋体" charset="-122"/>
              </a:rPr>
              <a:t>在 </a:t>
            </a:r>
            <a:r>
              <a:rPr lang="en-US" altLang="zh-CN" dirty="0" smtClean="0">
                <a:ea typeface="宋体" charset="-122"/>
              </a:rPr>
              <a:t>VLSM </a:t>
            </a:r>
            <a:r>
              <a:rPr lang="zh-CN" altLang="en-US" dirty="0" smtClean="0">
                <a:ea typeface="宋体" charset="-122"/>
              </a:rPr>
              <a:t>的基础上又进一步研究出无分类编址方法，它的正式名字是无分类域间路由选择 </a:t>
            </a:r>
            <a:r>
              <a:rPr lang="en-US" altLang="zh-CN" dirty="0" smtClean="0">
                <a:ea typeface="宋体" charset="-122"/>
              </a:rPr>
              <a:t>CIDR (Classless Inter-Domain Routing)</a:t>
            </a:r>
            <a:r>
              <a:rPr lang="zh-CN" altLang="en-US" dirty="0" smtClean="0">
                <a:ea typeface="宋体" charset="-122"/>
              </a:rPr>
              <a:t>。</a:t>
            </a:r>
          </a:p>
        </p:txBody>
      </p:sp>
    </p:spTree>
    <p:extLst>
      <p:ext uri="{BB962C8B-B14F-4D97-AF65-F5344CB8AC3E}">
        <p14:creationId xmlns:p14="http://schemas.microsoft.com/office/powerpoint/2010/main" val="264386936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68B982D0-474F-4BDA-B055-037630D13215}" type="slidenum">
              <a:rPr lang="zh-CN" altLang="en-US" smtClean="0">
                <a:latin typeface="Tahoma" pitchFamily="34" charset="0"/>
              </a:rPr>
              <a:t>107</a:t>
            </a:fld>
            <a:endParaRPr lang="en-US" altLang="zh-CN" smtClean="0">
              <a:latin typeface="Tahoma" pitchFamily="34" charset="0"/>
            </a:endParaRPr>
          </a:p>
        </p:txBody>
      </p:sp>
      <p:sp>
        <p:nvSpPr>
          <p:cNvPr id="228355" name="Rectangle 1026"/>
          <p:cNvSpPr>
            <a:spLocks noGrp="1" noRot="1" noChangeAspect="1" noChangeArrowheads="1" noTextEdit="1"/>
          </p:cNvSpPr>
          <p:nvPr>
            <p:ph type="sldImg"/>
          </p:nvPr>
        </p:nvSpPr>
        <p:spPr/>
      </p:sp>
      <p:sp>
        <p:nvSpPr>
          <p:cNvPr id="228356" name="Rectangle 1027"/>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effectLst/>
              </a:rPr>
              <a:t>假设有一个子网地址为</a:t>
            </a:r>
            <a:r>
              <a:rPr lang="en-US" altLang="zh-CN" dirty="0" smtClean="0">
                <a:effectLst/>
              </a:rPr>
              <a:t>192.168.1.32/27</a:t>
            </a:r>
            <a:r>
              <a:rPr lang="zh-CN" altLang="en-US" dirty="0" smtClean="0">
                <a:effectLst/>
              </a:rPr>
              <a:t>，该子网中总共包含有</a:t>
            </a:r>
            <a:r>
              <a:rPr lang="en-US" altLang="zh-CN" dirty="0" smtClean="0">
                <a:effectLst/>
              </a:rPr>
              <a:t>30</a:t>
            </a:r>
            <a:r>
              <a:rPr lang="zh-CN" altLang="en-US" dirty="0" smtClean="0">
                <a:effectLst/>
              </a:rPr>
              <a:t>个可用的</a:t>
            </a:r>
            <a:r>
              <a:rPr lang="en-US" altLang="zh-CN" dirty="0" smtClean="0">
                <a:effectLst/>
              </a:rPr>
              <a:t>IP</a:t>
            </a:r>
            <a:r>
              <a:rPr lang="zh-CN" altLang="en-US" dirty="0" smtClean="0">
                <a:effectLst/>
              </a:rPr>
              <a:t>地址。如果需要给一个只有</a:t>
            </a:r>
            <a:r>
              <a:rPr lang="en-US" altLang="zh-CN" dirty="0" smtClean="0">
                <a:effectLst/>
              </a:rPr>
              <a:t>6</a:t>
            </a:r>
            <a:r>
              <a:rPr lang="zh-CN" altLang="en-US" dirty="0" smtClean="0">
                <a:effectLst/>
              </a:rPr>
              <a:t>台主机的网络分配地址，我们可能会浪费掉余下的</a:t>
            </a:r>
            <a:r>
              <a:rPr lang="en-US" altLang="zh-CN" dirty="0" smtClean="0">
                <a:effectLst/>
              </a:rPr>
              <a:t>20</a:t>
            </a:r>
            <a:r>
              <a:rPr lang="zh-CN" altLang="en-US" dirty="0" smtClean="0">
                <a:effectLst/>
              </a:rPr>
              <a:t>多个地址。解决的方法是在原有的基础上进一步对地址</a:t>
            </a:r>
            <a:r>
              <a:rPr lang="en-US" altLang="zh-CN" dirty="0" smtClean="0">
                <a:effectLst/>
              </a:rPr>
              <a:t>192.168.1.32/27</a:t>
            </a:r>
            <a:r>
              <a:rPr lang="zh-CN" altLang="en-US" dirty="0" smtClean="0">
                <a:effectLst/>
              </a:rPr>
              <a:t>划分子网，以得到更多的子网地址和每个网络上较少的主机数目</a:t>
            </a:r>
            <a:endParaRPr lang="en-US" altLang="zh-CN" dirty="0" smtClean="0">
              <a:effectLst/>
            </a:endParaRPr>
          </a:p>
          <a:p>
            <a:pPr eaLnBrk="1" hangingPunct="1"/>
            <a:endParaRPr lang="en-US" altLang="zh-CN" dirty="0" smtClean="0">
              <a:effectLst/>
              <a:ea typeface="宋体" charset="-122"/>
            </a:endParaRPr>
          </a:p>
          <a:p>
            <a:pPr eaLnBrk="1" hangingPunct="1"/>
            <a:r>
              <a:rPr lang="zh-CN" altLang="en-US" dirty="0" smtClean="0">
                <a:effectLst/>
                <a:ea typeface="宋体" charset="-122"/>
              </a:rPr>
              <a:t>不同的子网可以使用不同的掩码。</a:t>
            </a:r>
            <a:endParaRPr lang="zh-CN" altLang="en-US" dirty="0" smtClean="0">
              <a:ea typeface="宋体" charset="-122"/>
            </a:endParaRPr>
          </a:p>
        </p:txBody>
      </p:sp>
    </p:spTree>
    <p:extLst>
      <p:ext uri="{BB962C8B-B14F-4D97-AF65-F5344CB8AC3E}">
        <p14:creationId xmlns:p14="http://schemas.microsoft.com/office/powerpoint/2010/main" val="92167427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D71BC394-78D6-4202-822E-7A337DB0B77B}" type="slidenum">
              <a:rPr lang="zh-CN" altLang="en-US" smtClean="0">
                <a:latin typeface="Tahoma" pitchFamily="34" charset="0"/>
              </a:rPr>
              <a:t>108</a:t>
            </a:fld>
            <a:endParaRPr lang="en-US" altLang="zh-CN" smtClean="0">
              <a:latin typeface="Tahoma" pitchFamily="34" charset="0"/>
            </a:endParaRPr>
          </a:p>
        </p:txBody>
      </p:sp>
      <p:sp>
        <p:nvSpPr>
          <p:cNvPr id="229379" name="Rectangle 1026"/>
          <p:cNvSpPr>
            <a:spLocks noGrp="1" noRot="1" noChangeAspect="1" noChangeArrowheads="1" noTextEdit="1"/>
          </p:cNvSpPr>
          <p:nvPr>
            <p:ph type="sldImg"/>
          </p:nvPr>
        </p:nvSpPr>
        <p:spPr/>
      </p:sp>
      <p:sp>
        <p:nvSpPr>
          <p:cNvPr id="229380" name="Rectangle 1027"/>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42881961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782FEAE8-E166-4923-9470-2ABB894E683E}" type="slidenum">
              <a:rPr lang="zh-CN" altLang="en-US" smtClean="0">
                <a:latin typeface="Tahoma" pitchFamily="34" charset="0"/>
              </a:rPr>
              <a:t>109</a:t>
            </a:fld>
            <a:endParaRPr lang="en-US" altLang="zh-CN" smtClean="0">
              <a:latin typeface="Tahoma" pitchFamily="34" charset="0"/>
            </a:endParaRPr>
          </a:p>
        </p:txBody>
      </p:sp>
      <p:sp>
        <p:nvSpPr>
          <p:cNvPr id="230403" name="Rectangle 1026"/>
          <p:cNvSpPr>
            <a:spLocks noGrp="1" noRot="1" noChangeAspect="1" noChangeArrowheads="1" noTextEdit="1"/>
          </p:cNvSpPr>
          <p:nvPr>
            <p:ph type="sldImg"/>
          </p:nvPr>
        </p:nvSpPr>
        <p:spPr/>
      </p:sp>
      <p:sp>
        <p:nvSpPr>
          <p:cNvPr id="230404" name="Rectangle 1027"/>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68730275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072C65B1-0B29-447D-B970-43A9F3B079E4}" type="slidenum">
              <a:rPr lang="zh-CN" altLang="en-US" smtClean="0">
                <a:latin typeface="Tahoma" pitchFamily="34" charset="0"/>
              </a:rPr>
              <a:t>110</a:t>
            </a:fld>
            <a:endParaRPr lang="en-US" altLang="zh-CN" smtClean="0">
              <a:latin typeface="Tahoma" pitchFamily="34" charset="0"/>
            </a:endParaRPr>
          </a:p>
        </p:txBody>
      </p:sp>
      <p:sp>
        <p:nvSpPr>
          <p:cNvPr id="231427" name="Rectangle 1026"/>
          <p:cNvSpPr>
            <a:spLocks noGrp="1" noRot="1" noChangeAspect="1" noChangeArrowheads="1" noTextEdit="1"/>
          </p:cNvSpPr>
          <p:nvPr>
            <p:ph type="sldImg"/>
          </p:nvPr>
        </p:nvSpPr>
        <p:spPr/>
      </p:sp>
      <p:sp>
        <p:nvSpPr>
          <p:cNvPr id="231428" name="Rectangle 1027"/>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140637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B026B34-DDFD-4602-8EFE-025FD513B1A8}" type="slidenum">
              <a:rPr lang="en-US" altLang="zh-CN"/>
              <a:t>11</a:t>
            </a:fld>
            <a:endParaRPr lang="en-US" altLang="zh-CN"/>
          </a:p>
        </p:txBody>
      </p:sp>
      <p:sp>
        <p:nvSpPr>
          <p:cNvPr id="740354" name="Rectangle 2"/>
          <p:cNvSpPr>
            <a:spLocks noGrp="1" noRot="1" noChangeAspect="1" noChangeArrowheads="1" noTextEdit="1"/>
          </p:cNvSpPr>
          <p:nvPr>
            <p:ph type="sldImg"/>
          </p:nvPr>
        </p:nvSpPr>
        <p:spPr/>
      </p:sp>
      <p:sp>
        <p:nvSpPr>
          <p:cNvPr id="7403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16561087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F95600AA-9420-4A06-BE12-E252A70048D7}" type="slidenum">
              <a:rPr lang="zh-CN" altLang="en-US" smtClean="0">
                <a:latin typeface="Tahoma" pitchFamily="34" charset="0"/>
              </a:rPr>
              <a:t>111</a:t>
            </a:fld>
            <a:endParaRPr lang="en-US" altLang="zh-CN" smtClean="0">
              <a:latin typeface="Tahoma" pitchFamily="34" charset="0"/>
            </a:endParaRPr>
          </a:p>
        </p:txBody>
      </p:sp>
      <p:sp>
        <p:nvSpPr>
          <p:cNvPr id="232451" name="Rectangle 1026"/>
          <p:cNvSpPr>
            <a:spLocks noGrp="1" noRot="1" noChangeAspect="1" noChangeArrowheads="1" noTextEdit="1"/>
          </p:cNvSpPr>
          <p:nvPr>
            <p:ph type="sldImg"/>
          </p:nvPr>
        </p:nvSpPr>
        <p:spPr/>
      </p:sp>
      <p:sp>
        <p:nvSpPr>
          <p:cNvPr id="232452" name="Rectangle 1027"/>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88637959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F5BD1327-9845-4A30-B676-B9771167530B}" type="slidenum">
              <a:rPr lang="zh-CN" altLang="en-US" smtClean="0">
                <a:latin typeface="Tahoma" pitchFamily="34" charset="0"/>
              </a:rPr>
              <a:t>112</a:t>
            </a:fld>
            <a:endParaRPr lang="en-US" altLang="zh-CN" smtClean="0">
              <a:latin typeface="Tahoma" pitchFamily="34" charset="0"/>
            </a:endParaRPr>
          </a:p>
        </p:txBody>
      </p:sp>
      <p:sp>
        <p:nvSpPr>
          <p:cNvPr id="233475" name="Rectangle 2"/>
          <p:cNvSpPr>
            <a:spLocks noGrp="1" noRot="1" noChangeAspect="1" noChangeArrowheads="1" noTextEdit="1"/>
          </p:cNvSpPr>
          <p:nvPr>
            <p:ph type="sldImg"/>
          </p:nvPr>
        </p:nvSpPr>
        <p:spPr/>
      </p:sp>
      <p:sp>
        <p:nvSpPr>
          <p:cNvPr id="2334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69770094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4AD2552B-4941-49B9-BF96-0072A49584B1}" type="slidenum">
              <a:rPr lang="zh-CN" altLang="en-US" smtClean="0">
                <a:latin typeface="Tahoma" pitchFamily="34" charset="0"/>
              </a:rPr>
              <a:t>113</a:t>
            </a:fld>
            <a:endParaRPr lang="en-US" altLang="zh-CN" smtClean="0">
              <a:latin typeface="Tahoma" pitchFamily="34" charset="0"/>
            </a:endParaRPr>
          </a:p>
        </p:txBody>
      </p:sp>
      <p:sp>
        <p:nvSpPr>
          <p:cNvPr id="234499" name="Rectangle 2"/>
          <p:cNvSpPr>
            <a:spLocks noGrp="1" noRot="1" noChangeAspect="1" noChangeArrowheads="1" noTextEdit="1"/>
          </p:cNvSpPr>
          <p:nvPr>
            <p:ph type="sldImg"/>
          </p:nvPr>
        </p:nvSpPr>
        <p:spPr/>
      </p:sp>
      <p:sp>
        <p:nvSpPr>
          <p:cNvPr id="2345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24408945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F1751C58-0C6D-484B-8FA3-A200599E8B5D}" type="slidenum">
              <a:rPr lang="zh-CN" altLang="en-US" smtClean="0">
                <a:latin typeface="Tahoma" pitchFamily="34" charset="0"/>
              </a:rPr>
              <a:t>114</a:t>
            </a:fld>
            <a:endParaRPr lang="en-US" altLang="zh-CN" smtClean="0">
              <a:latin typeface="Tahoma" pitchFamily="34" charset="0"/>
            </a:endParaRPr>
          </a:p>
        </p:txBody>
      </p:sp>
      <p:sp>
        <p:nvSpPr>
          <p:cNvPr id="235523" name="Rectangle 1026"/>
          <p:cNvSpPr>
            <a:spLocks noGrp="1" noRot="1" noChangeAspect="1" noChangeArrowheads="1" noTextEdit="1"/>
          </p:cNvSpPr>
          <p:nvPr>
            <p:ph type="sldImg"/>
          </p:nvPr>
        </p:nvSpPr>
        <p:spPr/>
      </p:sp>
      <p:sp>
        <p:nvSpPr>
          <p:cNvPr id="235524" name="Rectangle 1027"/>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57929207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AD408A97-8A2A-4FE5-91B5-2F860A0BD303}" type="slidenum">
              <a:rPr lang="zh-CN" altLang="en-US" smtClean="0">
                <a:latin typeface="Tahoma" pitchFamily="34" charset="0"/>
              </a:rPr>
              <a:t>115</a:t>
            </a:fld>
            <a:endParaRPr lang="en-US" altLang="zh-CN" smtClean="0">
              <a:latin typeface="Tahoma" pitchFamily="34" charset="0"/>
            </a:endParaRPr>
          </a:p>
        </p:txBody>
      </p:sp>
      <p:sp>
        <p:nvSpPr>
          <p:cNvPr id="236547" name="Rectangle 1026"/>
          <p:cNvSpPr>
            <a:spLocks noGrp="1" noRot="1" noChangeAspect="1" noChangeArrowheads="1" noTextEdit="1"/>
          </p:cNvSpPr>
          <p:nvPr>
            <p:ph type="sldImg"/>
          </p:nvPr>
        </p:nvSpPr>
        <p:spPr/>
      </p:sp>
      <p:sp>
        <p:nvSpPr>
          <p:cNvPr id="236548" name="Rectangle 1027"/>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411505009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1C56AAB-F240-4799-8111-897C655425FC}" type="slidenum">
              <a:rPr lang="zh-CN" altLang="en-US" smtClean="0">
                <a:latin typeface="Tahoma" pitchFamily="34" charset="0"/>
              </a:rPr>
              <a:t>116</a:t>
            </a:fld>
            <a:endParaRPr lang="en-US" altLang="zh-CN" smtClean="0">
              <a:latin typeface="Tahoma" pitchFamily="34" charset="0"/>
            </a:endParaRPr>
          </a:p>
        </p:txBody>
      </p:sp>
      <p:sp>
        <p:nvSpPr>
          <p:cNvPr id="237571" name="Rectangle 2"/>
          <p:cNvSpPr>
            <a:spLocks noGrp="1" noRot="1" noChangeAspect="1" noChangeArrowheads="1" noTextEdit="1"/>
          </p:cNvSpPr>
          <p:nvPr>
            <p:ph type="sldImg"/>
          </p:nvPr>
        </p:nvSpPr>
        <p:spPr/>
      </p:sp>
      <p:sp>
        <p:nvSpPr>
          <p:cNvPr id="2375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9090286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BC0812CC-C4F9-44A2-9389-746E3E6D0B99}" type="slidenum">
              <a:rPr lang="zh-CN" altLang="en-US" smtClean="0">
                <a:latin typeface="Tahoma" pitchFamily="34" charset="0"/>
              </a:rPr>
              <a:t>117</a:t>
            </a:fld>
            <a:endParaRPr lang="en-US" altLang="zh-CN" smtClean="0">
              <a:latin typeface="Tahoma" pitchFamily="34" charset="0"/>
            </a:endParaRPr>
          </a:p>
        </p:txBody>
      </p:sp>
      <p:sp>
        <p:nvSpPr>
          <p:cNvPr id="238595" name="Rectangle 2"/>
          <p:cNvSpPr>
            <a:spLocks noGrp="1" noRot="1" noChangeAspect="1" noChangeArrowheads="1" noTextEdit="1"/>
          </p:cNvSpPr>
          <p:nvPr>
            <p:ph type="sldImg"/>
          </p:nvPr>
        </p:nvSpPr>
        <p:spPr/>
      </p:sp>
      <p:sp>
        <p:nvSpPr>
          <p:cNvPr id="2385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44882631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5743A0CF-2C1C-4E1F-8B0C-1BBF2350331D}" type="slidenum">
              <a:rPr lang="zh-CN" altLang="en-US" smtClean="0">
                <a:latin typeface="Tahoma" pitchFamily="34" charset="0"/>
              </a:rPr>
              <a:t>118</a:t>
            </a:fld>
            <a:endParaRPr lang="en-US" altLang="zh-CN" smtClean="0">
              <a:latin typeface="Tahoma" pitchFamily="34" charset="0"/>
            </a:endParaRPr>
          </a:p>
        </p:txBody>
      </p:sp>
      <p:sp>
        <p:nvSpPr>
          <p:cNvPr id="239619" name="Rectangle 2"/>
          <p:cNvSpPr>
            <a:spLocks noGrp="1" noRot="1" noChangeAspect="1" noChangeArrowheads="1" noTextEdit="1"/>
          </p:cNvSpPr>
          <p:nvPr>
            <p:ph type="sldImg"/>
          </p:nvPr>
        </p:nvSpPr>
        <p:spPr/>
      </p:sp>
      <p:sp>
        <p:nvSpPr>
          <p:cNvPr id="2396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423066479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5F9B8F2-627C-432F-8204-3B63AE09FC23}" type="slidenum">
              <a:rPr lang="zh-CN" altLang="en-US" smtClean="0">
                <a:latin typeface="Tahoma" pitchFamily="34" charset="0"/>
              </a:rPr>
              <a:t>119</a:t>
            </a:fld>
            <a:endParaRPr lang="en-US" altLang="zh-CN" smtClean="0">
              <a:latin typeface="Tahoma" pitchFamily="34" charset="0"/>
            </a:endParaRPr>
          </a:p>
        </p:txBody>
      </p:sp>
      <p:sp>
        <p:nvSpPr>
          <p:cNvPr id="240643" name="Rectangle 2"/>
          <p:cNvSpPr>
            <a:spLocks noGrp="1" noRot="1" noChangeAspect="1" noChangeArrowheads="1" noTextEdit="1"/>
          </p:cNvSpPr>
          <p:nvPr>
            <p:ph type="sldImg"/>
          </p:nvPr>
        </p:nvSpPr>
        <p:spPr/>
      </p:sp>
      <p:sp>
        <p:nvSpPr>
          <p:cNvPr id="240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77973705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2F1B4A50-B119-4BC2-A80B-4B3ADCBED840}" type="slidenum">
              <a:rPr lang="zh-CN" altLang="en-US" smtClean="0">
                <a:latin typeface="Tahoma" pitchFamily="34" charset="0"/>
              </a:rPr>
              <a:t>120</a:t>
            </a:fld>
            <a:endParaRPr lang="en-US" altLang="zh-CN" smtClean="0">
              <a:latin typeface="Tahoma" pitchFamily="34" charset="0"/>
            </a:endParaRPr>
          </a:p>
        </p:txBody>
      </p:sp>
      <p:sp>
        <p:nvSpPr>
          <p:cNvPr id="241667" name="Rectangle 2"/>
          <p:cNvSpPr>
            <a:spLocks noGrp="1" noRot="1" noChangeAspect="1" noChangeArrowheads="1" noTextEdit="1"/>
          </p:cNvSpPr>
          <p:nvPr>
            <p:ph type="sldImg"/>
          </p:nvPr>
        </p:nvSpPr>
        <p:spPr/>
      </p:sp>
      <p:sp>
        <p:nvSpPr>
          <p:cNvPr id="2416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901826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9ED48AD-11C7-4384-B0D9-DD17678FFC5F}" type="slidenum">
              <a:rPr lang="en-US" altLang="zh-CN"/>
              <a:t>12</a:t>
            </a:fld>
            <a:endParaRPr lang="en-US" altLang="zh-CN"/>
          </a:p>
        </p:txBody>
      </p:sp>
      <p:sp>
        <p:nvSpPr>
          <p:cNvPr id="741378" name="Rectangle 2"/>
          <p:cNvSpPr>
            <a:spLocks noGrp="1" noRot="1" noChangeAspect="1" noChangeArrowheads="1" noTextEdit="1"/>
          </p:cNvSpPr>
          <p:nvPr>
            <p:ph type="sldImg"/>
          </p:nvPr>
        </p:nvSpPr>
        <p:spPr/>
      </p:sp>
      <p:sp>
        <p:nvSpPr>
          <p:cNvPr id="741379" name="Rectangle 3"/>
          <p:cNvSpPr>
            <a:spLocks noGrp="1" noChangeArrowheads="1"/>
          </p:cNvSpPr>
          <p:nvPr>
            <p:ph type="body" idx="1"/>
          </p:nvPr>
        </p:nvSpPr>
        <p:spPr/>
        <p:txBody>
          <a:bodyPr/>
          <a:lstStyle/>
          <a:p>
            <a:r>
              <a:rPr lang="zh-CN" altLang="en-US" sz="1200" b="0" i="0" kern="1200" dirty="0" smtClean="0">
                <a:solidFill>
                  <a:schemeClr val="tx1"/>
                </a:solidFill>
                <a:effectLst/>
                <a:latin typeface="Arial" charset="0"/>
                <a:ea typeface="宋体" pitchFamily="2" charset="-122"/>
                <a:cs typeface="+mn-cs"/>
              </a:rPr>
              <a:t>服务类型</a:t>
            </a:r>
            <a:r>
              <a:rPr lang="en-US" altLang="zh-CN" sz="1200" b="0" i="0" kern="1200" dirty="0" smtClean="0">
                <a:solidFill>
                  <a:schemeClr val="tx1"/>
                </a:solidFill>
                <a:effectLst/>
                <a:latin typeface="Arial" charset="0"/>
                <a:ea typeface="宋体" pitchFamily="2" charset="-122"/>
                <a:cs typeface="+mn-cs"/>
              </a:rPr>
              <a:t>TOS</a:t>
            </a:r>
            <a:r>
              <a:rPr lang="zh-CN" altLang="en-US" sz="1200" b="0" i="0" kern="1200" dirty="0" smtClean="0">
                <a:solidFill>
                  <a:schemeClr val="tx1"/>
                </a:solidFill>
                <a:effectLst/>
                <a:latin typeface="Arial" charset="0"/>
                <a:ea typeface="宋体" pitchFamily="2" charset="-122"/>
                <a:cs typeface="+mn-cs"/>
              </a:rPr>
              <a:t>：</a:t>
            </a:r>
            <a:r>
              <a:rPr lang="en-US" altLang="zh-CN" sz="1200" b="0" i="0" kern="1200" dirty="0" smtClean="0">
                <a:solidFill>
                  <a:schemeClr val="tx1"/>
                </a:solidFill>
                <a:effectLst/>
                <a:latin typeface="Arial" charset="0"/>
                <a:ea typeface="宋体" pitchFamily="2" charset="-122"/>
                <a:cs typeface="+mn-cs"/>
              </a:rPr>
              <a:t>8</a:t>
            </a:r>
            <a:r>
              <a:rPr lang="zh-CN" altLang="en-US" sz="1200" b="0" i="0" kern="1200" dirty="0" smtClean="0">
                <a:solidFill>
                  <a:schemeClr val="tx1"/>
                </a:solidFill>
                <a:effectLst/>
                <a:latin typeface="Arial" charset="0"/>
                <a:ea typeface="宋体" pitchFamily="2" charset="-122"/>
                <a:cs typeface="+mn-cs"/>
              </a:rPr>
              <a:t>位，服务类型通知</a:t>
            </a:r>
            <a:r>
              <a:rPr lang="en-US" altLang="zh-CN" sz="1200" b="0" i="0" kern="1200" dirty="0" smtClean="0">
                <a:solidFill>
                  <a:schemeClr val="tx1"/>
                </a:solidFill>
                <a:effectLst/>
                <a:latin typeface="Arial" charset="0"/>
                <a:ea typeface="宋体" pitchFamily="2" charset="-122"/>
                <a:cs typeface="+mn-cs"/>
              </a:rPr>
              <a:t>IP</a:t>
            </a:r>
            <a:r>
              <a:rPr lang="zh-CN" altLang="en-US" sz="1200" b="0" i="0" kern="1200" dirty="0" smtClean="0">
                <a:solidFill>
                  <a:schemeClr val="tx1"/>
                </a:solidFill>
                <a:effectLst/>
                <a:latin typeface="Arial" charset="0"/>
                <a:ea typeface="宋体" pitchFamily="2" charset="-122"/>
                <a:cs typeface="+mn-cs"/>
              </a:rPr>
              <a:t>协议如何处理</a:t>
            </a:r>
            <a:r>
              <a:rPr lang="en-US" altLang="zh-CN" sz="1200" b="0" i="0" kern="1200" dirty="0" smtClean="0">
                <a:solidFill>
                  <a:schemeClr val="tx1"/>
                </a:solidFill>
                <a:effectLst/>
                <a:latin typeface="Arial" charset="0"/>
                <a:ea typeface="宋体" pitchFamily="2" charset="-122"/>
                <a:cs typeface="+mn-cs"/>
              </a:rPr>
              <a:t>IP</a:t>
            </a:r>
            <a:r>
              <a:rPr lang="zh-CN" altLang="en-US" sz="1200" b="0" i="0" kern="1200" dirty="0" smtClean="0">
                <a:solidFill>
                  <a:schemeClr val="tx1"/>
                </a:solidFill>
                <a:effectLst/>
                <a:latin typeface="Arial" charset="0"/>
                <a:ea typeface="宋体" pitchFamily="2" charset="-122"/>
                <a:cs typeface="+mn-cs"/>
              </a:rPr>
              <a:t>报。其中</a:t>
            </a:r>
            <a:r>
              <a:rPr lang="en-US" altLang="zh-CN" sz="1200" b="0" i="0" kern="1200" dirty="0" smtClean="0">
                <a:solidFill>
                  <a:schemeClr val="tx1"/>
                </a:solidFill>
                <a:effectLst/>
                <a:latin typeface="Arial" charset="0"/>
                <a:ea typeface="宋体" pitchFamily="2" charset="-122"/>
                <a:cs typeface="+mn-cs"/>
              </a:rPr>
              <a:t>3</a:t>
            </a:r>
            <a:r>
              <a:rPr lang="zh-CN" altLang="en-US" sz="1200" b="0" i="0" kern="1200" dirty="0" smtClean="0">
                <a:solidFill>
                  <a:schemeClr val="tx1"/>
                </a:solidFill>
                <a:effectLst/>
                <a:latin typeface="Arial" charset="0"/>
                <a:ea typeface="宋体" pitchFamily="2" charset="-122"/>
                <a:cs typeface="+mn-cs"/>
              </a:rPr>
              <a:t>位表示优先级（现已被忽略），</a:t>
            </a:r>
            <a:r>
              <a:rPr lang="en-US" altLang="zh-CN" sz="1200" b="0" i="0" kern="1200" dirty="0" smtClean="0">
                <a:solidFill>
                  <a:schemeClr val="tx1"/>
                </a:solidFill>
                <a:effectLst/>
                <a:latin typeface="Arial" charset="0"/>
                <a:ea typeface="宋体" pitchFamily="2" charset="-122"/>
                <a:cs typeface="+mn-cs"/>
              </a:rPr>
              <a:t>4</a:t>
            </a:r>
            <a:r>
              <a:rPr lang="zh-CN" altLang="en-US" sz="1200" b="0" i="0" kern="1200" dirty="0" smtClean="0">
                <a:solidFill>
                  <a:schemeClr val="tx1"/>
                </a:solidFill>
                <a:effectLst/>
                <a:latin typeface="Arial" charset="0"/>
                <a:ea typeface="宋体" pitchFamily="2" charset="-122"/>
                <a:cs typeface="+mn-cs"/>
              </a:rPr>
              <a:t>位表示服务类型</a:t>
            </a:r>
            <a:r>
              <a:rPr lang="en-US" altLang="zh-CN" sz="1200" b="0" i="0" kern="1200" dirty="0" smtClean="0">
                <a:solidFill>
                  <a:schemeClr val="tx1"/>
                </a:solidFill>
                <a:effectLst/>
                <a:latin typeface="Arial" charset="0"/>
                <a:ea typeface="宋体" pitchFamily="2" charset="-122"/>
                <a:cs typeface="+mn-cs"/>
              </a:rPr>
              <a:t>TOS </a:t>
            </a:r>
            <a:r>
              <a:rPr lang="zh-CN" altLang="en-US" sz="1200" b="0" i="0" kern="1200" dirty="0" smtClean="0">
                <a:solidFill>
                  <a:schemeClr val="tx1"/>
                </a:solidFill>
                <a:effectLst/>
                <a:latin typeface="Arial" charset="0"/>
                <a:ea typeface="宋体" pitchFamily="2" charset="-122"/>
                <a:cs typeface="+mn-cs"/>
              </a:rPr>
              <a:t>（</a:t>
            </a:r>
            <a:r>
              <a:rPr lang="en-US" altLang="zh-CN" sz="1200" b="0" i="0" kern="1200" dirty="0" smtClean="0">
                <a:solidFill>
                  <a:schemeClr val="tx1"/>
                </a:solidFill>
                <a:effectLst/>
                <a:latin typeface="Arial" charset="0"/>
                <a:ea typeface="宋体" pitchFamily="2" charset="-122"/>
                <a:cs typeface="+mn-cs"/>
              </a:rPr>
              <a:t>Type Of Service</a:t>
            </a:r>
            <a:r>
              <a:rPr lang="zh-CN" altLang="en-US" sz="1200" b="0" i="0" kern="1200" dirty="0" smtClean="0">
                <a:solidFill>
                  <a:schemeClr val="tx1"/>
                </a:solidFill>
                <a:effectLst/>
                <a:latin typeface="Arial" charset="0"/>
                <a:ea typeface="宋体" pitchFamily="2" charset="-122"/>
                <a:cs typeface="+mn-cs"/>
              </a:rPr>
              <a:t>），</a:t>
            </a:r>
            <a:r>
              <a:rPr lang="en-US" altLang="zh-CN" sz="1200" b="0" i="0" kern="1200" dirty="0" smtClean="0">
                <a:solidFill>
                  <a:schemeClr val="tx1"/>
                </a:solidFill>
                <a:effectLst/>
                <a:latin typeface="Arial" charset="0"/>
                <a:ea typeface="宋体" pitchFamily="2" charset="-122"/>
                <a:cs typeface="+mn-cs"/>
              </a:rPr>
              <a:t>1</a:t>
            </a:r>
            <a:r>
              <a:rPr lang="zh-CN" altLang="en-US" sz="1200" b="0" i="0" kern="1200" dirty="0" smtClean="0">
                <a:solidFill>
                  <a:schemeClr val="tx1"/>
                </a:solidFill>
                <a:effectLst/>
                <a:latin typeface="Arial" charset="0"/>
                <a:ea typeface="宋体" pitchFamily="2" charset="-122"/>
                <a:cs typeface="+mn-cs"/>
              </a:rPr>
              <a:t>位未用但必须置零。</a:t>
            </a:r>
            <a:r>
              <a:rPr lang="en-US" altLang="zh-CN" sz="1200" b="0" i="0" kern="1200" dirty="0" smtClean="0">
                <a:solidFill>
                  <a:schemeClr val="tx1"/>
                </a:solidFill>
                <a:effectLst/>
                <a:latin typeface="Arial" charset="0"/>
                <a:ea typeface="宋体" pitchFamily="2" charset="-122"/>
                <a:cs typeface="+mn-cs"/>
              </a:rPr>
              <a:t>4</a:t>
            </a:r>
            <a:r>
              <a:rPr lang="zh-CN" altLang="en-US" sz="1200" b="0" i="0" kern="1200" dirty="0" smtClean="0">
                <a:solidFill>
                  <a:schemeClr val="tx1"/>
                </a:solidFill>
                <a:effectLst/>
                <a:latin typeface="Arial" charset="0"/>
                <a:ea typeface="宋体" pitchFamily="2" charset="-122"/>
                <a:cs typeface="+mn-cs"/>
              </a:rPr>
              <a:t>位的服务类型</a:t>
            </a:r>
            <a:r>
              <a:rPr lang="en-US" altLang="zh-CN" sz="1200" b="0" i="0" kern="1200" dirty="0" smtClean="0">
                <a:solidFill>
                  <a:schemeClr val="tx1"/>
                </a:solidFill>
                <a:effectLst/>
                <a:latin typeface="Arial" charset="0"/>
                <a:ea typeface="宋体" pitchFamily="2" charset="-122"/>
                <a:cs typeface="+mn-cs"/>
              </a:rPr>
              <a:t>TOS</a:t>
            </a:r>
            <a:r>
              <a:rPr lang="zh-CN" altLang="en-US" sz="1200" b="0" i="0" kern="1200" dirty="0" smtClean="0">
                <a:solidFill>
                  <a:schemeClr val="tx1"/>
                </a:solidFill>
                <a:effectLst/>
                <a:latin typeface="Arial" charset="0"/>
                <a:ea typeface="宋体" pitchFamily="2" charset="-122"/>
                <a:cs typeface="+mn-cs"/>
              </a:rPr>
              <a:t>分别代表：最小时延、最大吞吐量、最高可靠性和最小费用参数。</a:t>
            </a:r>
            <a:r>
              <a:rPr lang="en-US" altLang="zh-CN" sz="1200" b="0" i="0" kern="1200" dirty="0" smtClean="0">
                <a:solidFill>
                  <a:schemeClr val="tx1"/>
                </a:solidFill>
                <a:effectLst/>
                <a:latin typeface="Arial" charset="0"/>
                <a:ea typeface="宋体" pitchFamily="2" charset="-122"/>
                <a:cs typeface="+mn-cs"/>
              </a:rPr>
              <a:t>4</a:t>
            </a:r>
            <a:r>
              <a:rPr lang="zh-CN" altLang="en-US" sz="1200" b="0" i="0" kern="1200" dirty="0" smtClean="0">
                <a:solidFill>
                  <a:schemeClr val="tx1"/>
                </a:solidFill>
                <a:effectLst/>
                <a:latin typeface="Arial" charset="0"/>
                <a:ea typeface="宋体" pitchFamily="2" charset="-122"/>
                <a:cs typeface="+mn-cs"/>
              </a:rPr>
              <a:t>位中只能置其中</a:t>
            </a:r>
            <a:r>
              <a:rPr lang="en-US" altLang="zh-CN" sz="1200" b="0" i="0" kern="1200" dirty="0" smtClean="0">
                <a:solidFill>
                  <a:schemeClr val="tx1"/>
                </a:solidFill>
                <a:effectLst/>
                <a:latin typeface="Arial" charset="0"/>
                <a:ea typeface="宋体" pitchFamily="2" charset="-122"/>
                <a:cs typeface="+mn-cs"/>
              </a:rPr>
              <a:t>1</a:t>
            </a:r>
            <a:r>
              <a:rPr lang="zh-CN" altLang="en-US" sz="1200" b="0" i="0" kern="1200" dirty="0" smtClean="0">
                <a:solidFill>
                  <a:schemeClr val="tx1"/>
                </a:solidFill>
                <a:effectLst/>
                <a:latin typeface="Arial" charset="0"/>
                <a:ea typeface="宋体" pitchFamily="2" charset="-122"/>
                <a:cs typeface="+mn-cs"/>
              </a:rPr>
              <a:t>位为</a:t>
            </a:r>
            <a:r>
              <a:rPr lang="en-US" altLang="zh-CN" sz="1200" b="0" i="0" kern="1200" dirty="0" smtClean="0">
                <a:solidFill>
                  <a:schemeClr val="tx1"/>
                </a:solidFill>
                <a:effectLst/>
                <a:latin typeface="Arial" charset="0"/>
                <a:ea typeface="宋体" pitchFamily="2" charset="-122"/>
                <a:cs typeface="+mn-cs"/>
              </a:rPr>
              <a:t>1</a:t>
            </a:r>
            <a:r>
              <a:rPr lang="zh-CN" altLang="en-US" sz="1200" b="0" i="0" kern="1200" dirty="0" smtClean="0">
                <a:solidFill>
                  <a:schemeClr val="tx1"/>
                </a:solidFill>
                <a:effectLst/>
                <a:latin typeface="Arial" charset="0"/>
                <a:ea typeface="宋体" pitchFamily="2" charset="-122"/>
                <a:cs typeface="+mn-cs"/>
              </a:rPr>
              <a:t>，一旦某位被设置为</a:t>
            </a:r>
            <a:r>
              <a:rPr lang="en-US" altLang="zh-CN" sz="1200" b="0" i="0" kern="1200" dirty="0" smtClean="0">
                <a:solidFill>
                  <a:schemeClr val="tx1"/>
                </a:solidFill>
                <a:effectLst/>
                <a:latin typeface="Arial" charset="0"/>
                <a:ea typeface="宋体" pitchFamily="2" charset="-122"/>
                <a:cs typeface="+mn-cs"/>
              </a:rPr>
              <a:t>1</a:t>
            </a:r>
            <a:r>
              <a:rPr lang="zh-CN" altLang="en-US" sz="1200" b="0" i="0" kern="1200" dirty="0" smtClean="0">
                <a:solidFill>
                  <a:schemeClr val="tx1"/>
                </a:solidFill>
                <a:effectLst/>
                <a:latin typeface="Arial" charset="0"/>
                <a:ea typeface="宋体" pitchFamily="2" charset="-122"/>
                <a:cs typeface="+mn-cs"/>
              </a:rPr>
              <a:t>，则意味着要求数据报的传输应满足相应的要求。如果所有</a:t>
            </a:r>
            <a:r>
              <a:rPr lang="en-US" altLang="zh-CN" sz="1200" b="0" i="0" kern="1200" dirty="0" smtClean="0">
                <a:solidFill>
                  <a:schemeClr val="tx1"/>
                </a:solidFill>
                <a:effectLst/>
                <a:latin typeface="Arial" charset="0"/>
                <a:ea typeface="宋体" pitchFamily="2" charset="-122"/>
                <a:cs typeface="+mn-cs"/>
              </a:rPr>
              <a:t>4</a:t>
            </a:r>
            <a:r>
              <a:rPr lang="zh-CN" altLang="en-US" sz="1200" b="0" i="0" kern="1200" dirty="0" smtClean="0">
                <a:solidFill>
                  <a:schemeClr val="tx1"/>
                </a:solidFill>
                <a:effectLst/>
                <a:latin typeface="Arial" charset="0"/>
                <a:ea typeface="宋体" pitchFamily="2" charset="-122"/>
                <a:cs typeface="+mn-cs"/>
              </a:rPr>
              <a:t>位均为</a:t>
            </a:r>
            <a:r>
              <a:rPr lang="en-US" altLang="zh-CN" sz="1200" b="0" i="0" kern="1200" dirty="0" smtClean="0">
                <a:solidFill>
                  <a:schemeClr val="tx1"/>
                </a:solidFill>
                <a:effectLst/>
                <a:latin typeface="Arial" charset="0"/>
                <a:ea typeface="宋体" pitchFamily="2" charset="-122"/>
                <a:cs typeface="+mn-cs"/>
              </a:rPr>
              <a:t>0</a:t>
            </a:r>
            <a:r>
              <a:rPr lang="zh-CN" altLang="en-US" sz="1200" b="0" i="0" kern="1200" dirty="0" smtClean="0">
                <a:solidFill>
                  <a:schemeClr val="tx1"/>
                </a:solidFill>
                <a:effectLst/>
                <a:latin typeface="Arial" charset="0"/>
                <a:ea typeface="宋体" pitchFamily="2" charset="-122"/>
                <a:cs typeface="+mn-cs"/>
              </a:rPr>
              <a:t>，则意味着是一般服务。</a:t>
            </a:r>
            <a:endParaRPr lang="zh-CN" altLang="zh-CN" dirty="0"/>
          </a:p>
        </p:txBody>
      </p:sp>
    </p:spTree>
    <p:extLst>
      <p:ext uri="{BB962C8B-B14F-4D97-AF65-F5344CB8AC3E}">
        <p14:creationId xmlns:p14="http://schemas.microsoft.com/office/powerpoint/2010/main" val="13187703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98BC40E2-5B97-4E30-AA58-9D02E84898E8}" type="slidenum">
              <a:rPr lang="zh-CN" altLang="en-US" smtClean="0">
                <a:latin typeface="Tahoma" pitchFamily="34" charset="0"/>
              </a:rPr>
              <a:t>121</a:t>
            </a:fld>
            <a:endParaRPr lang="en-US" altLang="zh-CN" smtClean="0">
              <a:latin typeface="Tahoma" pitchFamily="34" charset="0"/>
            </a:endParaRPr>
          </a:p>
        </p:txBody>
      </p:sp>
      <p:sp>
        <p:nvSpPr>
          <p:cNvPr id="242691" name="Rectangle 2"/>
          <p:cNvSpPr>
            <a:spLocks noGrp="1" noRot="1" noChangeAspect="1" noChangeArrowheads="1" noTextEdit="1"/>
          </p:cNvSpPr>
          <p:nvPr>
            <p:ph type="sldImg"/>
          </p:nvPr>
        </p:nvSpPr>
        <p:spPr/>
      </p:sp>
      <p:sp>
        <p:nvSpPr>
          <p:cNvPr id="2426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24603290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033D81F9-170E-4310-9CD9-5CAB0854782B}" type="slidenum">
              <a:rPr lang="zh-CN" altLang="en-US" smtClean="0">
                <a:latin typeface="Tahoma" pitchFamily="34" charset="0"/>
              </a:rPr>
              <a:t>122</a:t>
            </a:fld>
            <a:endParaRPr lang="en-US" altLang="zh-CN" smtClean="0">
              <a:latin typeface="Tahoma" pitchFamily="34" charset="0"/>
            </a:endParaRPr>
          </a:p>
        </p:txBody>
      </p:sp>
      <p:sp>
        <p:nvSpPr>
          <p:cNvPr id="243715" name="Rectangle 2"/>
          <p:cNvSpPr>
            <a:spLocks noGrp="1" noRot="1" noChangeAspect="1" noChangeArrowheads="1" noTextEdit="1"/>
          </p:cNvSpPr>
          <p:nvPr>
            <p:ph type="sldImg"/>
          </p:nvPr>
        </p:nvSpPr>
        <p:spPr/>
      </p:sp>
      <p:sp>
        <p:nvSpPr>
          <p:cNvPr id="24371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10492231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F4FBB8D9-24A5-4630-8C13-B3EBB9E9D374}" type="slidenum">
              <a:rPr lang="zh-CN" altLang="en-US" smtClean="0">
                <a:latin typeface="Tahoma" pitchFamily="34" charset="0"/>
              </a:rPr>
              <a:t>123</a:t>
            </a:fld>
            <a:endParaRPr lang="en-US" altLang="zh-CN" smtClean="0">
              <a:latin typeface="Tahoma" pitchFamily="34" charset="0"/>
            </a:endParaRPr>
          </a:p>
        </p:txBody>
      </p:sp>
      <p:sp>
        <p:nvSpPr>
          <p:cNvPr id="244739" name="Rectangle 2"/>
          <p:cNvSpPr>
            <a:spLocks noGrp="1" noRot="1" noChangeAspect="1" noChangeArrowheads="1" noTextEdit="1"/>
          </p:cNvSpPr>
          <p:nvPr>
            <p:ph type="sldImg"/>
          </p:nvPr>
        </p:nvSpPr>
        <p:spPr/>
      </p:sp>
      <p:sp>
        <p:nvSpPr>
          <p:cNvPr id="2447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40715028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A59233E6-F1FD-4EFF-9327-67900622D08A}" type="slidenum">
              <a:rPr lang="zh-CN" altLang="en-US" smtClean="0">
                <a:latin typeface="Tahoma" pitchFamily="34" charset="0"/>
              </a:rPr>
              <a:t>124</a:t>
            </a:fld>
            <a:endParaRPr lang="en-US" altLang="zh-CN" smtClean="0">
              <a:latin typeface="Tahoma" pitchFamily="34" charset="0"/>
            </a:endParaRPr>
          </a:p>
        </p:txBody>
      </p:sp>
      <p:sp>
        <p:nvSpPr>
          <p:cNvPr id="245763" name="Rectangle 2"/>
          <p:cNvSpPr>
            <a:spLocks noGrp="1" noRot="1" noChangeAspect="1" noChangeArrowheads="1" noTextEdit="1"/>
          </p:cNvSpPr>
          <p:nvPr>
            <p:ph type="sldImg"/>
          </p:nvPr>
        </p:nvSpPr>
        <p:spPr/>
      </p:sp>
      <p:sp>
        <p:nvSpPr>
          <p:cNvPr id="2457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ea typeface="宋体" charset="-122"/>
              </a:rPr>
              <a:t>路由汇总是将多个网络用一个地址来通告，从而减小路由表的大小。</a:t>
            </a:r>
            <a:endParaRPr lang="en-US" altLang="zh-CN" dirty="0" smtClean="0">
              <a:ea typeface="宋体" charset="-122"/>
            </a:endParaRPr>
          </a:p>
          <a:p>
            <a:pPr eaLnBrk="1" hangingPunct="1"/>
            <a:r>
              <a:rPr lang="zh-CN" altLang="en-US" dirty="0" smtClean="0">
                <a:ea typeface="宋体" charset="-122"/>
              </a:rPr>
              <a:t>在 </a:t>
            </a:r>
            <a:r>
              <a:rPr lang="en-US" altLang="zh-CN" dirty="0" smtClean="0">
                <a:ea typeface="宋体" charset="-122"/>
              </a:rPr>
              <a:t>VLSM </a:t>
            </a:r>
            <a:r>
              <a:rPr lang="zh-CN" altLang="en-US" dirty="0" smtClean="0">
                <a:ea typeface="宋体" charset="-122"/>
              </a:rPr>
              <a:t>的基础上又进一步研究出无分类编址方法，它的正式名字是无分类域间路由选择 </a:t>
            </a:r>
            <a:r>
              <a:rPr lang="en-US" altLang="zh-CN" dirty="0" smtClean="0">
                <a:ea typeface="宋体" charset="-122"/>
              </a:rPr>
              <a:t>CIDR (Classless Inter-Domain Routing)</a:t>
            </a:r>
            <a:r>
              <a:rPr lang="zh-CN" altLang="en-US" dirty="0" smtClean="0">
                <a:ea typeface="宋体" charset="-122"/>
              </a:rPr>
              <a:t>。  </a:t>
            </a:r>
          </a:p>
          <a:p>
            <a:pPr eaLnBrk="1" hangingPunct="1"/>
            <a:r>
              <a:rPr lang="en-US" altLang="zh-CN" dirty="0" smtClean="0">
                <a:ea typeface="宋体" charset="-122"/>
              </a:rPr>
              <a:t>CIDR </a:t>
            </a:r>
            <a:r>
              <a:rPr lang="zh-CN" altLang="en-US" dirty="0" smtClean="0">
                <a:ea typeface="宋体" charset="-122"/>
              </a:rPr>
              <a:t>消除了传统的 </a:t>
            </a:r>
            <a:r>
              <a:rPr lang="en-US" altLang="zh-CN" dirty="0" smtClean="0">
                <a:ea typeface="宋体" charset="-122"/>
              </a:rPr>
              <a:t>A </a:t>
            </a:r>
            <a:r>
              <a:rPr lang="zh-CN" altLang="en-US" dirty="0" smtClean="0">
                <a:ea typeface="宋体" charset="-122"/>
              </a:rPr>
              <a:t>类、</a:t>
            </a:r>
            <a:r>
              <a:rPr lang="en-US" altLang="zh-CN" dirty="0" smtClean="0">
                <a:ea typeface="宋体" charset="-122"/>
              </a:rPr>
              <a:t>B </a:t>
            </a:r>
            <a:r>
              <a:rPr lang="zh-CN" altLang="en-US" dirty="0" smtClean="0">
                <a:ea typeface="宋体" charset="-122"/>
              </a:rPr>
              <a:t>类和 </a:t>
            </a:r>
            <a:r>
              <a:rPr lang="en-US" altLang="zh-CN" dirty="0" smtClean="0">
                <a:ea typeface="宋体" charset="-122"/>
              </a:rPr>
              <a:t>C </a:t>
            </a:r>
            <a:r>
              <a:rPr lang="zh-CN" altLang="en-US" dirty="0" smtClean="0">
                <a:ea typeface="宋体" charset="-122"/>
              </a:rPr>
              <a:t>类地址以及划分子网的概念，因而可以更加有效地分配 </a:t>
            </a:r>
            <a:r>
              <a:rPr lang="en-US" altLang="zh-CN" dirty="0" smtClean="0">
                <a:ea typeface="宋体" charset="-122"/>
              </a:rPr>
              <a:t>IPv4 </a:t>
            </a:r>
            <a:r>
              <a:rPr lang="zh-CN" altLang="en-US" dirty="0" smtClean="0">
                <a:ea typeface="宋体" charset="-122"/>
              </a:rPr>
              <a:t>的地址空间。</a:t>
            </a:r>
          </a:p>
          <a:p>
            <a:pPr eaLnBrk="1" hangingPunct="1"/>
            <a:r>
              <a:rPr lang="en-US" altLang="zh-CN" dirty="0" smtClean="0">
                <a:ea typeface="宋体" charset="-122"/>
              </a:rPr>
              <a:t>CIDR</a:t>
            </a:r>
            <a:r>
              <a:rPr lang="zh-CN" altLang="en-US" dirty="0" smtClean="0">
                <a:ea typeface="宋体" charset="-122"/>
              </a:rPr>
              <a:t>使用各种长度的“网络前缀”</a:t>
            </a:r>
            <a:r>
              <a:rPr lang="en-US" altLang="zh-CN" dirty="0" smtClean="0">
                <a:ea typeface="宋体" charset="-122"/>
              </a:rPr>
              <a:t>(network-prefix)</a:t>
            </a:r>
            <a:r>
              <a:rPr lang="zh-CN" altLang="en-US" dirty="0" smtClean="0">
                <a:ea typeface="宋体" charset="-122"/>
              </a:rPr>
              <a:t>来代替分类地址中的网络号和子网号。</a:t>
            </a:r>
          </a:p>
          <a:p>
            <a:pPr eaLnBrk="1" hangingPunct="1"/>
            <a:r>
              <a:rPr lang="en-US" altLang="zh-CN" dirty="0" smtClean="0">
                <a:ea typeface="宋体" charset="-122"/>
              </a:rPr>
              <a:t>IP </a:t>
            </a:r>
            <a:r>
              <a:rPr lang="zh-CN" altLang="en-US" dirty="0" smtClean="0">
                <a:ea typeface="宋体" charset="-122"/>
              </a:rPr>
              <a:t>地址从三级编址（使用子网掩码）又回到了两级编址。</a:t>
            </a:r>
          </a:p>
        </p:txBody>
      </p:sp>
    </p:spTree>
    <p:extLst>
      <p:ext uri="{BB962C8B-B14F-4D97-AF65-F5344CB8AC3E}">
        <p14:creationId xmlns:p14="http://schemas.microsoft.com/office/powerpoint/2010/main" val="63333572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B196A33D-4464-4C58-8F4A-FC638FAC3AE0}" type="slidenum">
              <a:rPr lang="zh-CN" altLang="en-US" smtClean="0">
                <a:latin typeface="Tahoma" pitchFamily="34" charset="0"/>
              </a:rPr>
              <a:t>125</a:t>
            </a:fld>
            <a:endParaRPr lang="en-US" altLang="zh-CN" smtClean="0">
              <a:latin typeface="Tahoma" pitchFamily="34" charset="0"/>
            </a:endParaRPr>
          </a:p>
        </p:txBody>
      </p:sp>
      <p:sp>
        <p:nvSpPr>
          <p:cNvPr id="246787" name="Rectangle 2"/>
          <p:cNvSpPr>
            <a:spLocks noGrp="1" noRot="1" noChangeAspect="1" noChangeArrowheads="1" noTextEdit="1"/>
          </p:cNvSpPr>
          <p:nvPr>
            <p:ph type="sldImg"/>
          </p:nvPr>
        </p:nvSpPr>
        <p:spPr/>
      </p:sp>
      <p:sp>
        <p:nvSpPr>
          <p:cNvPr id="2467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02244656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7533FAE3-37E5-483A-9A12-0A828CEEC38A}" type="slidenum">
              <a:rPr lang="zh-CN" altLang="en-US" smtClean="0">
                <a:latin typeface="Tahoma" pitchFamily="34" charset="0"/>
              </a:rPr>
              <a:t>126</a:t>
            </a:fld>
            <a:endParaRPr lang="en-US" altLang="zh-CN" smtClean="0">
              <a:latin typeface="Tahoma" pitchFamily="34" charset="0"/>
            </a:endParaRPr>
          </a:p>
        </p:txBody>
      </p:sp>
      <p:sp>
        <p:nvSpPr>
          <p:cNvPr id="247811" name="Rectangle 2"/>
          <p:cNvSpPr>
            <a:spLocks noGrp="1" noRot="1" noChangeAspect="1" noChangeArrowheads="1" noTextEdit="1"/>
          </p:cNvSpPr>
          <p:nvPr>
            <p:ph type="sldImg"/>
          </p:nvPr>
        </p:nvSpPr>
        <p:spPr/>
      </p:sp>
      <p:sp>
        <p:nvSpPr>
          <p:cNvPr id="24781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417825878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5AF57025-8198-40D9-9E43-F1AE0CDE01CC}" type="slidenum">
              <a:rPr lang="zh-CN" altLang="en-US" smtClean="0">
                <a:latin typeface="Tahoma" pitchFamily="34" charset="0"/>
              </a:rPr>
              <a:t>127</a:t>
            </a:fld>
            <a:endParaRPr lang="en-US" altLang="zh-CN" smtClean="0">
              <a:latin typeface="Tahoma" pitchFamily="34" charset="0"/>
            </a:endParaRPr>
          </a:p>
        </p:txBody>
      </p:sp>
      <p:sp>
        <p:nvSpPr>
          <p:cNvPr id="248835" name="Rectangle 2"/>
          <p:cNvSpPr>
            <a:spLocks noGrp="1" noRot="1" noChangeAspect="1" noChangeArrowheads="1" noTextEdit="1"/>
          </p:cNvSpPr>
          <p:nvPr>
            <p:ph type="sldImg"/>
          </p:nvPr>
        </p:nvSpPr>
        <p:spPr/>
      </p:sp>
      <p:sp>
        <p:nvSpPr>
          <p:cNvPr id="2488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0105435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8DA3310E-E48F-41B5-BADE-9BAA42D20B3F}" type="slidenum">
              <a:rPr lang="zh-CN" altLang="en-US" smtClean="0">
                <a:latin typeface="Tahoma" pitchFamily="34" charset="0"/>
              </a:rPr>
              <a:t>128</a:t>
            </a:fld>
            <a:endParaRPr lang="en-US" altLang="zh-CN" smtClean="0">
              <a:latin typeface="Tahoma" pitchFamily="34" charset="0"/>
            </a:endParaRPr>
          </a:p>
        </p:txBody>
      </p:sp>
      <p:sp>
        <p:nvSpPr>
          <p:cNvPr id="136195" name="Rectangle 2"/>
          <p:cNvSpPr>
            <a:spLocks noGrp="1" noRot="1" noChangeAspect="1" noChangeArrowheads="1" noTextEdit="1"/>
          </p:cNvSpPr>
          <p:nvPr>
            <p:ph type="sldImg"/>
          </p:nvPr>
        </p:nvSpPr>
        <p:spPr/>
      </p:sp>
      <p:sp>
        <p:nvSpPr>
          <p:cNvPr id="1361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smtClean="0">
              <a:ea typeface="宋体" charset="-122"/>
            </a:endParaRPr>
          </a:p>
        </p:txBody>
      </p:sp>
    </p:spTree>
    <p:extLst>
      <p:ext uri="{BB962C8B-B14F-4D97-AF65-F5344CB8AC3E}">
        <p14:creationId xmlns:p14="http://schemas.microsoft.com/office/powerpoint/2010/main" val="11791302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ea typeface="宋体" charset="-122"/>
              </a:rPr>
              <a:t>源主机无从获知传输情况，需要机制来了解网络状况</a:t>
            </a:r>
          </a:p>
        </p:txBody>
      </p:sp>
      <p:sp>
        <p:nvSpPr>
          <p:cNvPr id="1229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8BC07F3-276F-4928-BFD1-88AE24D4C084}" type="slidenum">
              <a:rPr lang="zh-CN" altLang="en-US" smtClean="0">
                <a:latin typeface="Tahoma" pitchFamily="34" charset="0"/>
              </a:rPr>
              <a:t>129</a:t>
            </a:fld>
            <a:endParaRPr lang="en-US" altLang="zh-CN" smtClean="0">
              <a:latin typeface="Tahoma" pitchFamily="34" charset="0"/>
            </a:endParaRPr>
          </a:p>
        </p:txBody>
      </p:sp>
    </p:spTree>
    <p:extLst>
      <p:ext uri="{BB962C8B-B14F-4D97-AF65-F5344CB8AC3E}">
        <p14:creationId xmlns:p14="http://schemas.microsoft.com/office/powerpoint/2010/main" val="19392258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p:sp>
      <p:sp>
        <p:nvSpPr>
          <p:cNvPr id="143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ea typeface="宋体" charset="-122"/>
              </a:rPr>
              <a:t>代码：表示发送这个特定报文类型的原因。</a:t>
            </a:r>
          </a:p>
        </p:txBody>
      </p:sp>
      <p:sp>
        <p:nvSpPr>
          <p:cNvPr id="1434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636EF0BD-1FBF-42BC-8887-A0E486EB6C0F}" type="slidenum">
              <a:rPr lang="zh-CN" altLang="en-US" smtClean="0">
                <a:latin typeface="Tahoma" pitchFamily="34" charset="0"/>
              </a:rPr>
              <a:t>130</a:t>
            </a:fld>
            <a:endParaRPr lang="en-US" altLang="zh-CN" smtClean="0">
              <a:latin typeface="Tahoma" pitchFamily="34" charset="0"/>
            </a:endParaRPr>
          </a:p>
        </p:txBody>
      </p:sp>
    </p:spTree>
    <p:extLst>
      <p:ext uri="{BB962C8B-B14F-4D97-AF65-F5344CB8AC3E}">
        <p14:creationId xmlns:p14="http://schemas.microsoft.com/office/powerpoint/2010/main" val="454594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A838D58-C4B3-4489-ACE7-59243516D483}" type="slidenum">
              <a:rPr lang="en-US" altLang="zh-CN"/>
              <a:t>13</a:t>
            </a:fld>
            <a:endParaRPr lang="en-US" altLang="zh-CN"/>
          </a:p>
        </p:txBody>
      </p:sp>
      <p:sp>
        <p:nvSpPr>
          <p:cNvPr id="742402" name="Rectangle 2"/>
          <p:cNvSpPr>
            <a:spLocks noGrp="1" noRot="1" noChangeAspect="1" noChangeArrowheads="1" noTextEdit="1"/>
          </p:cNvSpPr>
          <p:nvPr>
            <p:ph type="sldImg"/>
          </p:nvPr>
        </p:nvSpPr>
        <p:spPr/>
      </p:sp>
      <p:sp>
        <p:nvSpPr>
          <p:cNvPr id="742403"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122379381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TextEdit="1"/>
          </p:cNvSpPr>
          <p:nvPr>
            <p:ph type="sldImg"/>
          </p:nvPr>
        </p:nvSpPr>
        <p:spPr/>
      </p:sp>
      <p:sp>
        <p:nvSpPr>
          <p:cNvPr id="1536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ea typeface="宋体" charset="-122"/>
              </a:rPr>
              <a:t>差错报告：路由器或主机可能遇到的问题。</a:t>
            </a:r>
            <a:endParaRPr lang="en-US" altLang="zh-CN" dirty="0" smtClean="0">
              <a:ea typeface="宋体" charset="-122"/>
            </a:endParaRPr>
          </a:p>
          <a:p>
            <a:pPr eaLnBrk="1" hangingPunct="1"/>
            <a:r>
              <a:rPr lang="zh-CN" altLang="en-US" dirty="0" smtClean="0">
                <a:ea typeface="宋体" charset="-122"/>
              </a:rPr>
              <a:t>控制：网络拥塞和重定向。</a:t>
            </a:r>
            <a:endParaRPr lang="en-US" altLang="zh-CN" dirty="0" smtClean="0">
              <a:ea typeface="宋体" charset="-122"/>
            </a:endParaRPr>
          </a:p>
          <a:p>
            <a:pPr eaLnBrk="1" hangingPunct="1"/>
            <a:r>
              <a:rPr lang="zh-CN" altLang="en-US" dirty="0" smtClean="0">
                <a:ea typeface="宋体" charset="-122"/>
              </a:rPr>
              <a:t>查询：查询网络某些信息，一般成对出现。</a:t>
            </a:r>
            <a:endParaRPr lang="en-US" altLang="zh-CN" dirty="0" smtClean="0">
              <a:ea typeface="宋体" charset="-122"/>
            </a:endParaRPr>
          </a:p>
          <a:p>
            <a:pPr eaLnBrk="1" hangingPunct="1"/>
            <a:r>
              <a:rPr lang="zh-CN" altLang="en-US" dirty="0" smtClean="0">
                <a:ea typeface="宋体" charset="-122"/>
              </a:rPr>
              <a:t>源站抑制：因拥塞丢弃报文</a:t>
            </a:r>
          </a:p>
        </p:txBody>
      </p:sp>
      <p:sp>
        <p:nvSpPr>
          <p:cNvPr id="1536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5844B2E2-A41A-48FE-AC27-CA2CD5001B65}" type="slidenum">
              <a:rPr lang="zh-CN" altLang="en-US" smtClean="0">
                <a:latin typeface="Tahoma" pitchFamily="34" charset="0"/>
              </a:rPr>
              <a:t>131</a:t>
            </a:fld>
            <a:endParaRPr lang="en-US" altLang="zh-CN" smtClean="0">
              <a:latin typeface="Tahoma" pitchFamily="34" charset="0"/>
            </a:endParaRPr>
          </a:p>
        </p:txBody>
      </p:sp>
    </p:spTree>
    <p:extLst>
      <p:ext uri="{BB962C8B-B14F-4D97-AF65-F5344CB8AC3E}">
        <p14:creationId xmlns:p14="http://schemas.microsoft.com/office/powerpoint/2010/main" val="46656594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p:sp>
      <p:sp>
        <p:nvSpPr>
          <p:cNvPr id="163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
        <p:nvSpPr>
          <p:cNvPr id="163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48E403BD-47FB-432F-8696-153D8213B56D}" type="slidenum">
              <a:rPr lang="zh-CN" altLang="en-US" smtClean="0">
                <a:latin typeface="Tahoma" pitchFamily="34" charset="0"/>
              </a:rPr>
              <a:t>132</a:t>
            </a:fld>
            <a:endParaRPr lang="en-US" altLang="zh-CN" smtClean="0">
              <a:latin typeface="Tahoma" pitchFamily="34" charset="0"/>
            </a:endParaRPr>
          </a:p>
        </p:txBody>
      </p:sp>
    </p:spTree>
    <p:extLst>
      <p:ext uri="{BB962C8B-B14F-4D97-AF65-F5344CB8AC3E}">
        <p14:creationId xmlns:p14="http://schemas.microsoft.com/office/powerpoint/2010/main" val="308059807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p:sp>
      <p:sp>
        <p:nvSpPr>
          <p:cNvPr id="1741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ea typeface="宋体" charset="-122"/>
              </a:rPr>
              <a:t>差错报告报文包括数据部分，数据部分主要是</a:t>
            </a:r>
            <a:r>
              <a:rPr lang="en-US" altLang="zh-CN" dirty="0" smtClean="0">
                <a:ea typeface="宋体" charset="-122"/>
              </a:rPr>
              <a:t>IP</a:t>
            </a:r>
            <a:r>
              <a:rPr lang="zh-CN" altLang="en-US" dirty="0" smtClean="0">
                <a:ea typeface="宋体" charset="-122"/>
              </a:rPr>
              <a:t>数据包的首部和上层协议数据的前</a:t>
            </a:r>
            <a:r>
              <a:rPr lang="en-US" altLang="zh-CN" dirty="0" smtClean="0">
                <a:ea typeface="宋体" charset="-122"/>
              </a:rPr>
              <a:t>8</a:t>
            </a:r>
            <a:r>
              <a:rPr lang="zh-CN" altLang="en-US" dirty="0" smtClean="0">
                <a:ea typeface="宋体" charset="-122"/>
              </a:rPr>
              <a:t>个字节（端口号和序号）</a:t>
            </a:r>
          </a:p>
        </p:txBody>
      </p:sp>
      <p:sp>
        <p:nvSpPr>
          <p:cNvPr id="1741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2ABBA5E4-47FA-42E8-A608-44C01E63CCF7}" type="slidenum">
              <a:rPr lang="zh-CN" altLang="en-US" smtClean="0">
                <a:latin typeface="Tahoma" pitchFamily="34" charset="0"/>
              </a:rPr>
              <a:t>133</a:t>
            </a:fld>
            <a:endParaRPr lang="en-US" altLang="zh-CN" smtClean="0">
              <a:latin typeface="Tahoma" pitchFamily="34" charset="0"/>
            </a:endParaRPr>
          </a:p>
        </p:txBody>
      </p:sp>
    </p:spTree>
    <p:extLst>
      <p:ext uri="{BB962C8B-B14F-4D97-AF65-F5344CB8AC3E}">
        <p14:creationId xmlns:p14="http://schemas.microsoft.com/office/powerpoint/2010/main" val="237943709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p:sp>
      <p:sp>
        <p:nvSpPr>
          <p:cNvPr id="1843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
        <p:nvSpPr>
          <p:cNvPr id="1843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026C3E82-B898-43AB-A770-F894B5980661}" type="slidenum">
              <a:rPr lang="zh-CN" altLang="en-US" smtClean="0">
                <a:latin typeface="Tahoma" pitchFamily="34" charset="0"/>
              </a:rPr>
              <a:t>134</a:t>
            </a:fld>
            <a:endParaRPr lang="en-US" altLang="zh-CN" smtClean="0">
              <a:latin typeface="Tahoma" pitchFamily="34" charset="0"/>
            </a:endParaRPr>
          </a:p>
        </p:txBody>
      </p:sp>
    </p:spTree>
    <p:extLst>
      <p:ext uri="{BB962C8B-B14F-4D97-AF65-F5344CB8AC3E}">
        <p14:creationId xmlns:p14="http://schemas.microsoft.com/office/powerpoint/2010/main" val="197261704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p:sp>
      <p:sp>
        <p:nvSpPr>
          <p:cNvPr id="1945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200" b="0" i="0" kern="1200" dirty="0" smtClean="0">
                <a:solidFill>
                  <a:schemeClr val="tx1"/>
                </a:solidFill>
                <a:effectLst/>
                <a:latin typeface="Arial" charset="0"/>
                <a:ea typeface="宋体" pitchFamily="2" charset="-122"/>
                <a:cs typeface="+mn-cs"/>
              </a:rPr>
              <a:t>因特网包探索器</a:t>
            </a:r>
            <a:endParaRPr lang="zh-CN" altLang="en-US" dirty="0" smtClean="0">
              <a:ea typeface="宋体" charset="-122"/>
            </a:endParaRPr>
          </a:p>
        </p:txBody>
      </p:sp>
      <p:sp>
        <p:nvSpPr>
          <p:cNvPr id="1946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1D51DCF0-B22C-4CD1-A719-4E9940F89543}" type="slidenum">
              <a:rPr lang="zh-CN" altLang="en-US" smtClean="0">
                <a:latin typeface="Tahoma" pitchFamily="34" charset="0"/>
              </a:rPr>
              <a:t>135</a:t>
            </a:fld>
            <a:endParaRPr lang="en-US" altLang="zh-CN" smtClean="0">
              <a:latin typeface="Tahoma" pitchFamily="34" charset="0"/>
            </a:endParaRPr>
          </a:p>
        </p:txBody>
      </p:sp>
    </p:spTree>
    <p:extLst>
      <p:ext uri="{BB962C8B-B14F-4D97-AF65-F5344CB8AC3E}">
        <p14:creationId xmlns:p14="http://schemas.microsoft.com/office/powerpoint/2010/main" val="289800596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8DA3310E-E48F-41B5-BADE-9BAA42D20B3F}" type="slidenum">
              <a:rPr lang="zh-CN" altLang="en-US" smtClean="0">
                <a:latin typeface="Tahoma" pitchFamily="34" charset="0"/>
              </a:rPr>
              <a:t>136</a:t>
            </a:fld>
            <a:endParaRPr lang="en-US" altLang="zh-CN" smtClean="0">
              <a:latin typeface="Tahoma" pitchFamily="34" charset="0"/>
            </a:endParaRPr>
          </a:p>
        </p:txBody>
      </p:sp>
      <p:sp>
        <p:nvSpPr>
          <p:cNvPr id="136195" name="Rectangle 2"/>
          <p:cNvSpPr>
            <a:spLocks noGrp="1" noRot="1" noChangeAspect="1" noChangeArrowheads="1" noTextEdit="1"/>
          </p:cNvSpPr>
          <p:nvPr>
            <p:ph type="sldImg"/>
          </p:nvPr>
        </p:nvSpPr>
        <p:spPr/>
      </p:sp>
      <p:sp>
        <p:nvSpPr>
          <p:cNvPr id="1361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smtClean="0">
              <a:ea typeface="宋体" charset="-122"/>
            </a:endParaRPr>
          </a:p>
        </p:txBody>
      </p:sp>
    </p:spTree>
    <p:extLst>
      <p:ext uri="{BB962C8B-B14F-4D97-AF65-F5344CB8AC3E}">
        <p14:creationId xmlns:p14="http://schemas.microsoft.com/office/powerpoint/2010/main" val="310622188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幻灯片图像占位符 1"/>
          <p:cNvSpPr>
            <a:spLocks noGrp="1" noRot="1" noChangeAspect="1" noTextEdit="1"/>
          </p:cNvSpPr>
          <p:nvPr>
            <p:ph type="sldImg"/>
          </p:nvPr>
        </p:nvSpPr>
        <p:spPr/>
      </p:sp>
      <p:sp>
        <p:nvSpPr>
          <p:cNvPr id="25088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在旅行过程中如何接收邮件？</a:t>
            </a:r>
            <a:endParaRPr lang="en-US" altLang="zh-CN" dirty="0" smtClean="0"/>
          </a:p>
          <a:p>
            <a:r>
              <a:rPr lang="zh-CN" altLang="en-US" dirty="0" smtClean="0"/>
              <a:t>寄明信片给每一位可能给你写信的人，通知他们地址变更情况、给你家所在邮局留一个转发通知</a:t>
            </a:r>
            <a:endParaRPr lang="en-US" altLang="zh-CN" dirty="0" smtClean="0"/>
          </a:p>
          <a:p>
            <a:pPr marL="0" marR="0" indent="0" algn="l" defTabSz="914400" rtl="0" eaLnBrk="0" fontAlgn="base" latinLnBrk="0" hangingPunct="0">
              <a:spcBef>
                <a:spcPct val="30000"/>
              </a:spcBef>
              <a:spcAft>
                <a:spcPct val="0"/>
              </a:spcAft>
              <a:buClrTx/>
              <a:buSzTx/>
              <a:buFontTx/>
              <a:buNone/>
              <a:defRPr/>
            </a:pPr>
            <a:r>
              <a:rPr lang="zh-CN" altLang="en-US" sz="1200" dirty="0" smtClean="0"/>
              <a:t>移动</a:t>
            </a:r>
            <a:r>
              <a:rPr lang="en-US" altLang="zh-CN" sz="1200" dirty="0" smtClean="0"/>
              <a:t>IP</a:t>
            </a:r>
            <a:r>
              <a:rPr lang="zh-CN" altLang="en-US" sz="1200" dirty="0" smtClean="0"/>
              <a:t>是一个在</a:t>
            </a:r>
            <a:r>
              <a:rPr lang="en-US" altLang="zh-CN" sz="1200" dirty="0" smtClean="0"/>
              <a:t>Internet</a:t>
            </a:r>
            <a:r>
              <a:rPr lang="zh-CN" altLang="en-US" sz="1200" dirty="0" smtClean="0"/>
              <a:t>上提供移动功能的方案，使节点在切换链路时仍可保持正在进行的通信；移动</a:t>
            </a:r>
            <a:r>
              <a:rPr lang="en-US" altLang="zh-CN" sz="1200" dirty="0" smtClean="0"/>
              <a:t>IP</a:t>
            </a:r>
            <a:r>
              <a:rPr lang="zh-CN" altLang="en-US" sz="1200" dirty="0" smtClean="0"/>
              <a:t>提供了一种</a:t>
            </a:r>
            <a:r>
              <a:rPr lang="en-US" altLang="zh-CN" sz="1200" dirty="0" smtClean="0"/>
              <a:t>IP</a:t>
            </a:r>
            <a:r>
              <a:rPr lang="zh-CN" altLang="en-US" sz="1200" dirty="0" smtClean="0"/>
              <a:t>路由机制，使移动节点以一个永久</a:t>
            </a:r>
            <a:r>
              <a:rPr lang="en-US" altLang="zh-CN" sz="1200" dirty="0" smtClean="0"/>
              <a:t>IP</a:t>
            </a:r>
            <a:r>
              <a:rPr lang="zh-CN" altLang="en-US" sz="1200" dirty="0" smtClean="0"/>
              <a:t>地址连接到任何链路上</a:t>
            </a:r>
            <a:endParaRPr lang="en-US" altLang="zh-CN" dirty="0" smtClean="0"/>
          </a:p>
          <a:p>
            <a:pPr>
              <a:lnSpc>
                <a:spcPct val="90000"/>
              </a:lnSpc>
            </a:pPr>
            <a:r>
              <a:rPr lang="zh-CN" altLang="en-US" sz="2400" dirty="0" smtClean="0"/>
              <a:t>为什么在网络层支持移动性？</a:t>
            </a:r>
            <a:endParaRPr lang="en-US" altLang="zh-CN" sz="2400" dirty="0" smtClean="0"/>
          </a:p>
          <a:p>
            <a:pPr>
              <a:lnSpc>
                <a:spcPct val="90000"/>
              </a:lnSpc>
            </a:pPr>
            <a:r>
              <a:rPr lang="en-US" altLang="zh-CN" sz="2000" dirty="0" smtClean="0"/>
              <a:t>Internet</a:t>
            </a:r>
            <a:r>
              <a:rPr lang="zh-CN" altLang="en-US" sz="2000" dirty="0" smtClean="0"/>
              <a:t>上的每个节点都有网络层、网络层负责将分组路由到合适的位置、移动性面向整个</a:t>
            </a:r>
            <a:r>
              <a:rPr lang="en-US" altLang="zh-CN" sz="2000" dirty="0" smtClean="0"/>
              <a:t>Internet</a:t>
            </a:r>
            <a:r>
              <a:rPr lang="zh-CN" altLang="en-US" sz="2000" dirty="0" smtClean="0"/>
              <a:t>，改变物理介质对应用透明、对全部应用来说是全局解决方案</a:t>
            </a:r>
          </a:p>
          <a:p>
            <a:endParaRPr lang="zh-CN" altLang="en-US" dirty="0" smtClean="0"/>
          </a:p>
          <a:p>
            <a:pPr eaLnBrk="1" hangingPunct="1"/>
            <a:endParaRPr lang="zh-CN" altLang="en-US" dirty="0" smtClean="0">
              <a:ea typeface="宋体" charset="-122"/>
            </a:endParaRPr>
          </a:p>
        </p:txBody>
      </p:sp>
      <p:sp>
        <p:nvSpPr>
          <p:cNvPr id="25088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4FEF6BE1-0564-440D-9B1E-1A3B915E8F98}" type="slidenum">
              <a:rPr lang="zh-CN" altLang="en-US" smtClean="0">
                <a:latin typeface="Tahoma" pitchFamily="34" charset="0"/>
              </a:rPr>
              <a:t>137</a:t>
            </a:fld>
            <a:endParaRPr lang="en-US" altLang="zh-CN" smtClean="0">
              <a:latin typeface="Tahoma" pitchFamily="34" charset="0"/>
            </a:endParaRPr>
          </a:p>
        </p:txBody>
      </p:sp>
    </p:spTree>
    <p:extLst>
      <p:ext uri="{BB962C8B-B14F-4D97-AF65-F5344CB8AC3E}">
        <p14:creationId xmlns:p14="http://schemas.microsoft.com/office/powerpoint/2010/main" val="108011304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幻灯片图像占位符 1"/>
          <p:cNvSpPr>
            <a:spLocks noGrp="1" noRot="1" noChangeAspect="1" noTextEdit="1"/>
          </p:cNvSpPr>
          <p:nvPr>
            <p:ph type="sldImg"/>
          </p:nvPr>
        </p:nvSpPr>
        <p:spPr/>
      </p:sp>
      <p:sp>
        <p:nvSpPr>
          <p:cNvPr id="2519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zh-CN" altLang="en-US" sz="2400" dirty="0" smtClean="0"/>
              <a:t>每个</a:t>
            </a:r>
            <a:r>
              <a:rPr lang="en-US" altLang="zh-CN" sz="2400" dirty="0" smtClean="0"/>
              <a:t>MN</a:t>
            </a:r>
            <a:r>
              <a:rPr lang="zh-CN" altLang="en-US" sz="2400" dirty="0" smtClean="0"/>
              <a:t>有两个</a:t>
            </a:r>
            <a:r>
              <a:rPr lang="en-US" altLang="zh-CN" sz="2400" dirty="0" smtClean="0"/>
              <a:t>IP</a:t>
            </a:r>
            <a:r>
              <a:rPr lang="zh-CN" altLang="en-US" sz="2400" dirty="0" smtClean="0"/>
              <a:t>地址（</a:t>
            </a:r>
            <a:r>
              <a:rPr lang="en-US" altLang="zh-CN" sz="2400" dirty="0" smtClean="0"/>
              <a:t>1+i</a:t>
            </a:r>
            <a:r>
              <a:rPr lang="zh-CN" altLang="en-US" sz="2400" dirty="0" smtClean="0"/>
              <a:t>）</a:t>
            </a:r>
            <a:endParaRPr lang="en-US" altLang="zh-CN" sz="2400" dirty="0" smtClean="0"/>
          </a:p>
          <a:p>
            <a:pPr>
              <a:lnSpc>
                <a:spcPct val="90000"/>
              </a:lnSpc>
            </a:pPr>
            <a:r>
              <a:rPr lang="zh-CN" altLang="en-US" sz="2000" dirty="0" smtClean="0"/>
              <a:t>一个固定的家乡地址（用来标识节点）、一个可变的转交地址（</a:t>
            </a:r>
            <a:r>
              <a:rPr lang="en-US" altLang="zh-CN" sz="2000" dirty="0" smtClean="0"/>
              <a:t>CoA</a:t>
            </a:r>
            <a:r>
              <a:rPr lang="zh-CN" altLang="en-US" sz="2000" dirty="0" smtClean="0"/>
              <a:t>）（用来路由数据报）</a:t>
            </a:r>
          </a:p>
          <a:p>
            <a:pPr>
              <a:lnSpc>
                <a:spcPct val="90000"/>
              </a:lnSpc>
            </a:pPr>
            <a:r>
              <a:rPr lang="zh-CN" altLang="en-US" sz="2400" dirty="0" smtClean="0"/>
              <a:t>采用了代理概念</a:t>
            </a:r>
            <a:endParaRPr lang="en-US" altLang="zh-CN" sz="2400" dirty="0" smtClean="0"/>
          </a:p>
          <a:p>
            <a:pPr>
              <a:lnSpc>
                <a:spcPct val="90000"/>
              </a:lnSpc>
            </a:pPr>
            <a:r>
              <a:rPr lang="zh-CN" altLang="en-US" sz="2000" dirty="0" smtClean="0"/>
              <a:t>家乡代理（</a:t>
            </a:r>
            <a:r>
              <a:rPr lang="en-US" altLang="zh-CN" sz="2000" dirty="0" smtClean="0"/>
              <a:t>HA</a:t>
            </a:r>
            <a:r>
              <a:rPr lang="zh-CN" altLang="en-US" sz="2000" dirty="0" smtClean="0"/>
              <a:t>）截获家乡链路上发送给</a:t>
            </a:r>
            <a:r>
              <a:rPr lang="en-US" altLang="zh-CN" sz="2000" dirty="0" smtClean="0"/>
              <a:t>MN</a:t>
            </a:r>
            <a:r>
              <a:rPr lang="zh-CN" altLang="en-US" sz="2000" dirty="0" smtClean="0"/>
              <a:t>的分组，封装后通过隧道发给</a:t>
            </a:r>
            <a:r>
              <a:rPr lang="en-US" altLang="zh-CN" sz="2000" dirty="0" smtClean="0"/>
              <a:t>MN</a:t>
            </a:r>
            <a:r>
              <a:rPr lang="zh-CN" altLang="en-US" sz="2000" dirty="0" smtClean="0"/>
              <a:t>的注册</a:t>
            </a:r>
            <a:r>
              <a:rPr lang="en-US" altLang="zh-CN" sz="2000" dirty="0" smtClean="0"/>
              <a:t>CoA</a:t>
            </a:r>
            <a:r>
              <a:rPr lang="zh-CN" altLang="en-US" sz="2000" dirty="0" smtClean="0"/>
              <a:t>、外地代理（</a:t>
            </a:r>
            <a:r>
              <a:rPr lang="en-US" altLang="zh-CN" sz="2000" dirty="0" smtClean="0"/>
              <a:t>FA</a:t>
            </a:r>
            <a:r>
              <a:rPr lang="zh-CN" altLang="en-US" sz="2000" dirty="0" smtClean="0"/>
              <a:t>）是与</a:t>
            </a:r>
            <a:r>
              <a:rPr lang="en-US" altLang="zh-CN" sz="2000" dirty="0" smtClean="0"/>
              <a:t>MN</a:t>
            </a:r>
            <a:r>
              <a:rPr lang="zh-CN" altLang="en-US" sz="2000" dirty="0" smtClean="0"/>
              <a:t>建立联系的一个路由器（会随</a:t>
            </a:r>
            <a:r>
              <a:rPr lang="en-US" altLang="zh-CN" sz="2000" dirty="0" smtClean="0"/>
              <a:t>MN</a:t>
            </a:r>
            <a:r>
              <a:rPr lang="zh-CN" altLang="en-US" sz="2000" dirty="0" smtClean="0"/>
              <a:t>移动而变化）。</a:t>
            </a:r>
            <a:r>
              <a:rPr lang="en-US" altLang="zh-CN" sz="2000" dirty="0" smtClean="0"/>
              <a:t>MN</a:t>
            </a:r>
            <a:r>
              <a:rPr lang="zh-CN" altLang="en-US" sz="2000" dirty="0" smtClean="0"/>
              <a:t>必须通过</a:t>
            </a:r>
            <a:r>
              <a:rPr lang="en-US" altLang="zh-CN" sz="2000" dirty="0" smtClean="0"/>
              <a:t>FA</a:t>
            </a:r>
            <a:r>
              <a:rPr lang="zh-CN" altLang="en-US" sz="2000" dirty="0" smtClean="0"/>
              <a:t>向</a:t>
            </a:r>
            <a:r>
              <a:rPr lang="en-US" altLang="zh-CN" sz="2000" dirty="0" smtClean="0"/>
              <a:t>HA</a:t>
            </a:r>
            <a:r>
              <a:rPr lang="zh-CN" altLang="en-US" sz="2000" dirty="0" smtClean="0"/>
              <a:t>更新自己的位置</a:t>
            </a:r>
          </a:p>
          <a:p>
            <a:pPr eaLnBrk="1" hangingPunct="1"/>
            <a:endParaRPr lang="zh-CN" altLang="en-US" dirty="0" smtClean="0">
              <a:ea typeface="宋体" charset="-122"/>
            </a:endParaRPr>
          </a:p>
        </p:txBody>
      </p:sp>
      <p:sp>
        <p:nvSpPr>
          <p:cNvPr id="2519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5A2E1A01-3F26-41E2-9BB3-C80ACE3D25E2}" type="slidenum">
              <a:rPr lang="zh-CN" altLang="en-US" smtClean="0">
                <a:latin typeface="Tahoma" pitchFamily="34" charset="0"/>
              </a:rPr>
              <a:t>138</a:t>
            </a:fld>
            <a:endParaRPr lang="en-US" altLang="zh-CN" smtClean="0">
              <a:latin typeface="Tahoma" pitchFamily="34" charset="0"/>
            </a:endParaRPr>
          </a:p>
        </p:txBody>
      </p:sp>
    </p:spTree>
    <p:extLst>
      <p:ext uri="{BB962C8B-B14F-4D97-AF65-F5344CB8AC3E}">
        <p14:creationId xmlns:p14="http://schemas.microsoft.com/office/powerpoint/2010/main" val="290613259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幻灯片图像占位符 1"/>
          <p:cNvSpPr>
            <a:spLocks noGrp="1" noRot="1" noChangeAspect="1" noTextEdit="1"/>
          </p:cNvSpPr>
          <p:nvPr>
            <p:ph type="sldImg"/>
          </p:nvPr>
        </p:nvSpPr>
        <p:spPr/>
      </p:sp>
      <p:sp>
        <p:nvSpPr>
          <p:cNvPr id="25293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
        <p:nvSpPr>
          <p:cNvPr id="25293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2A6AC223-5752-4C0E-B754-C9D76D5CD8BF}" type="slidenum">
              <a:rPr lang="zh-CN" altLang="en-US" smtClean="0">
                <a:latin typeface="Tahoma" pitchFamily="34" charset="0"/>
              </a:rPr>
              <a:t>139</a:t>
            </a:fld>
            <a:endParaRPr lang="en-US" altLang="zh-CN" smtClean="0">
              <a:latin typeface="Tahoma" pitchFamily="34" charset="0"/>
            </a:endParaRPr>
          </a:p>
        </p:txBody>
      </p:sp>
    </p:spTree>
    <p:extLst>
      <p:ext uri="{BB962C8B-B14F-4D97-AF65-F5344CB8AC3E}">
        <p14:creationId xmlns:p14="http://schemas.microsoft.com/office/powerpoint/2010/main" val="99534209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幻灯片图像占位符 1"/>
          <p:cNvSpPr>
            <a:spLocks noGrp="1" noRot="1" noChangeAspect="1" noTextEdit="1"/>
          </p:cNvSpPr>
          <p:nvPr>
            <p:ph type="sldImg"/>
          </p:nvPr>
        </p:nvSpPr>
        <p:spPr/>
      </p:sp>
      <p:sp>
        <p:nvSpPr>
          <p:cNvPr id="25395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
        <p:nvSpPr>
          <p:cNvPr id="25395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087DB0D3-5E32-4FFA-BF82-1F8579FC3B21}" type="slidenum">
              <a:rPr lang="zh-CN" altLang="en-US" smtClean="0">
                <a:latin typeface="Tahoma" pitchFamily="34" charset="0"/>
              </a:rPr>
              <a:t>143</a:t>
            </a:fld>
            <a:endParaRPr lang="en-US" altLang="zh-CN" smtClean="0">
              <a:latin typeface="Tahoma" pitchFamily="34" charset="0"/>
            </a:endParaRPr>
          </a:p>
        </p:txBody>
      </p:sp>
    </p:spTree>
    <p:extLst>
      <p:ext uri="{BB962C8B-B14F-4D97-AF65-F5344CB8AC3E}">
        <p14:creationId xmlns:p14="http://schemas.microsoft.com/office/powerpoint/2010/main" val="1921658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7CBCBAE-2A7E-43C6-8835-FE8662C5DEF8}" type="slidenum">
              <a:rPr lang="en-US" altLang="zh-CN"/>
              <a:t>14</a:t>
            </a:fld>
            <a:endParaRPr lang="en-US" altLang="zh-CN"/>
          </a:p>
        </p:txBody>
      </p:sp>
      <p:sp>
        <p:nvSpPr>
          <p:cNvPr id="743426" name="Rectangle 2"/>
          <p:cNvSpPr>
            <a:spLocks noGrp="1" noRot="1" noChangeAspect="1" noChangeArrowheads="1" noTextEdit="1"/>
          </p:cNvSpPr>
          <p:nvPr>
            <p:ph type="sldImg"/>
          </p:nvPr>
        </p:nvSpPr>
        <p:spPr/>
      </p:sp>
      <p:sp>
        <p:nvSpPr>
          <p:cNvPr id="743427" name="Rectangle 3"/>
          <p:cNvSpPr>
            <a:spLocks noGrp="1" noChangeArrowheads="1"/>
          </p:cNvSpPr>
          <p:nvPr>
            <p:ph type="body" idx="1"/>
          </p:nvPr>
        </p:nvSpPr>
        <p:spPr/>
        <p:txBody>
          <a:bodyPr/>
          <a:lstStyle/>
          <a:p>
            <a:pPr marL="0" marR="0" indent="0" algn="l" defTabSz="914400" rtl="0" eaLnBrk="0" fontAlgn="base" latinLnBrk="0" hangingPunct="0">
              <a:spcBef>
                <a:spcPct val="30000"/>
              </a:spcBef>
              <a:spcAft>
                <a:spcPct val="0"/>
              </a:spcAft>
              <a:buClrTx/>
              <a:buSzTx/>
              <a:buFontTx/>
              <a:buNone/>
              <a:defRPr/>
            </a:pPr>
            <a:r>
              <a:rPr lang="zh-CN" altLang="en-US" sz="1200" b="0" i="0" kern="1200" dirty="0" smtClean="0">
                <a:solidFill>
                  <a:schemeClr val="tx1"/>
                </a:solidFill>
                <a:effectLst/>
                <a:latin typeface="Arial" charset="0"/>
                <a:ea typeface="宋体" pitchFamily="2" charset="-122"/>
                <a:cs typeface="+mn-cs"/>
              </a:rPr>
              <a:t>标识号：</a:t>
            </a:r>
            <a:r>
              <a:rPr lang="en-US" altLang="zh-CN" sz="1200" b="0" i="0" kern="1200" dirty="0" smtClean="0">
                <a:solidFill>
                  <a:schemeClr val="tx1"/>
                </a:solidFill>
                <a:effectLst/>
                <a:latin typeface="Arial" charset="0"/>
                <a:ea typeface="宋体" pitchFamily="2" charset="-122"/>
                <a:cs typeface="+mn-cs"/>
              </a:rPr>
              <a:t>16</a:t>
            </a:r>
            <a:r>
              <a:rPr lang="zh-CN" altLang="en-US" sz="1200" b="0" i="0" kern="1200" dirty="0" smtClean="0">
                <a:solidFill>
                  <a:schemeClr val="tx1"/>
                </a:solidFill>
                <a:effectLst/>
                <a:latin typeface="Arial" charset="0"/>
                <a:ea typeface="宋体" pitchFamily="2" charset="-122"/>
                <a:cs typeface="+mn-cs"/>
              </a:rPr>
              <a:t>位，标识号字段唯一地标识主机发送的每一份数据报。是一个递增序号，通常每发送一份报文它的值就会加</a:t>
            </a:r>
            <a:r>
              <a:rPr lang="en-US" altLang="zh-CN" sz="1200" b="0" i="0" kern="1200" dirty="0" smtClean="0">
                <a:solidFill>
                  <a:schemeClr val="tx1"/>
                </a:solidFill>
                <a:effectLst/>
                <a:latin typeface="Arial" charset="0"/>
                <a:ea typeface="宋体" pitchFamily="2" charset="-122"/>
                <a:cs typeface="+mn-cs"/>
              </a:rPr>
              <a:t>1</a:t>
            </a:r>
            <a:r>
              <a:rPr lang="zh-CN" altLang="en-US" sz="1200" b="0" i="0" kern="1200" dirty="0" smtClean="0">
                <a:solidFill>
                  <a:schemeClr val="tx1"/>
                </a:solidFill>
                <a:effectLst/>
                <a:latin typeface="Arial" charset="0"/>
                <a:ea typeface="宋体" pitchFamily="2" charset="-122"/>
                <a:cs typeface="+mn-cs"/>
              </a:rPr>
              <a:t>，用于数据报的分段与重装。</a:t>
            </a:r>
            <a:r>
              <a:rPr lang="en-US" altLang="zh-CN" sz="1200" b="0" i="0" kern="1200" dirty="0" smtClean="0">
                <a:solidFill>
                  <a:schemeClr val="tx1"/>
                </a:solidFill>
                <a:effectLst/>
                <a:latin typeface="Arial" charset="0"/>
                <a:ea typeface="宋体" pitchFamily="2" charset="-122"/>
                <a:cs typeface="+mn-cs"/>
              </a:rPr>
              <a:t>RFC 791 </a:t>
            </a:r>
            <a:r>
              <a:rPr lang="zh-CN" altLang="en-US" sz="1200" b="0" i="0" kern="1200" dirty="0" smtClean="0">
                <a:solidFill>
                  <a:schemeClr val="tx1"/>
                </a:solidFill>
                <a:effectLst/>
                <a:latin typeface="Arial" charset="0"/>
                <a:ea typeface="宋体" pitchFamily="2" charset="-122"/>
                <a:cs typeface="+mn-cs"/>
              </a:rPr>
              <a:t>认为标识字段应该由让</a:t>
            </a:r>
            <a:r>
              <a:rPr lang="en-US" altLang="zh-CN" sz="1200" b="0" i="0" kern="1200" dirty="0" smtClean="0">
                <a:solidFill>
                  <a:schemeClr val="tx1"/>
                </a:solidFill>
                <a:effectLst/>
                <a:latin typeface="Arial" charset="0"/>
                <a:ea typeface="宋体" pitchFamily="2" charset="-122"/>
                <a:cs typeface="+mn-cs"/>
              </a:rPr>
              <a:t>IP</a:t>
            </a:r>
            <a:r>
              <a:rPr lang="zh-CN" altLang="en-US" sz="1200" b="0" i="0" kern="1200" dirty="0" smtClean="0">
                <a:solidFill>
                  <a:schemeClr val="tx1"/>
                </a:solidFill>
                <a:effectLst/>
                <a:latin typeface="Arial" charset="0"/>
                <a:ea typeface="宋体" pitchFamily="2" charset="-122"/>
                <a:cs typeface="+mn-cs"/>
              </a:rPr>
              <a:t>发送数据报的上层来选择。假设有两个连续的</a:t>
            </a:r>
            <a:r>
              <a:rPr lang="en-US" altLang="zh-CN" sz="1200" b="0" i="0" kern="1200" dirty="0" smtClean="0">
                <a:solidFill>
                  <a:schemeClr val="tx1"/>
                </a:solidFill>
                <a:effectLst/>
                <a:latin typeface="Arial" charset="0"/>
                <a:ea typeface="宋体" pitchFamily="2" charset="-122"/>
                <a:cs typeface="+mn-cs"/>
              </a:rPr>
              <a:t>IP</a:t>
            </a:r>
            <a:r>
              <a:rPr lang="zh-CN" altLang="en-US" sz="1200" b="0" i="0" kern="1200" dirty="0" smtClean="0">
                <a:solidFill>
                  <a:schemeClr val="tx1"/>
                </a:solidFill>
                <a:effectLst/>
                <a:latin typeface="Arial" charset="0"/>
                <a:ea typeface="宋体" pitchFamily="2" charset="-122"/>
                <a:cs typeface="+mn-cs"/>
              </a:rPr>
              <a:t>数据报，其中一个是由</a:t>
            </a:r>
            <a:r>
              <a:rPr lang="en-US" altLang="zh-CN" sz="1200" b="0" i="0" kern="1200" dirty="0" smtClean="0">
                <a:solidFill>
                  <a:schemeClr val="tx1"/>
                </a:solidFill>
                <a:effectLst/>
                <a:latin typeface="Arial" charset="0"/>
                <a:ea typeface="宋体" pitchFamily="2" charset="-122"/>
                <a:cs typeface="+mn-cs"/>
              </a:rPr>
              <a:t>TCP</a:t>
            </a:r>
            <a:r>
              <a:rPr lang="zh-CN" altLang="en-US" sz="1200" b="0" i="0" kern="1200" dirty="0" smtClean="0">
                <a:solidFill>
                  <a:schemeClr val="tx1"/>
                </a:solidFill>
                <a:effectLst/>
                <a:latin typeface="Arial" charset="0"/>
                <a:ea typeface="宋体" pitchFamily="2" charset="-122"/>
                <a:cs typeface="+mn-cs"/>
              </a:rPr>
              <a:t>生成的，而另一个是由</a:t>
            </a:r>
            <a:r>
              <a:rPr lang="en-US" altLang="zh-CN" sz="1200" b="0" i="0" kern="1200" dirty="0" smtClean="0">
                <a:solidFill>
                  <a:schemeClr val="tx1"/>
                </a:solidFill>
                <a:effectLst/>
                <a:latin typeface="Arial" charset="0"/>
                <a:ea typeface="宋体" pitchFamily="2" charset="-122"/>
                <a:cs typeface="+mn-cs"/>
              </a:rPr>
              <a:t>UDP</a:t>
            </a:r>
            <a:r>
              <a:rPr lang="zh-CN" altLang="en-US" sz="1200" b="0" i="0" kern="1200" dirty="0" smtClean="0">
                <a:solidFill>
                  <a:schemeClr val="tx1"/>
                </a:solidFill>
                <a:effectLst/>
                <a:latin typeface="Arial" charset="0"/>
                <a:ea typeface="宋体" pitchFamily="2" charset="-122"/>
                <a:cs typeface="+mn-cs"/>
              </a:rPr>
              <a:t>生成的，那么它们可能具有相同的标识字段。 </a:t>
            </a:r>
            <a:endParaRPr lang="zh-CN" altLang="zh-CN" dirty="0" smtClean="0"/>
          </a:p>
          <a:p>
            <a:endParaRPr lang="zh-CN" altLang="zh-CN" dirty="0"/>
          </a:p>
        </p:txBody>
      </p:sp>
    </p:spTree>
    <p:extLst>
      <p:ext uri="{BB962C8B-B14F-4D97-AF65-F5344CB8AC3E}">
        <p14:creationId xmlns:p14="http://schemas.microsoft.com/office/powerpoint/2010/main" val="226906069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幻灯片图像占位符 1"/>
          <p:cNvSpPr>
            <a:spLocks noGrp="1" noRot="1" noChangeAspect="1" noTextEdit="1"/>
          </p:cNvSpPr>
          <p:nvPr>
            <p:ph type="sldImg"/>
          </p:nvPr>
        </p:nvSpPr>
        <p:spPr/>
      </p:sp>
      <p:sp>
        <p:nvSpPr>
          <p:cNvPr id="25497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ea typeface="宋体" charset="-122"/>
              </a:rPr>
              <a:t>家乡代理和外地代理周期性广播代理通告（</a:t>
            </a:r>
            <a:r>
              <a:rPr lang="en-US" altLang="zh-CN" dirty="0" smtClean="0">
                <a:ea typeface="宋体" charset="-122"/>
              </a:rPr>
              <a:t>agent advertisement</a:t>
            </a:r>
            <a:r>
              <a:rPr lang="zh-CN" altLang="en-US" dirty="0" smtClean="0">
                <a:ea typeface="宋体" charset="-122"/>
              </a:rPr>
              <a:t>）消息</a:t>
            </a:r>
            <a:endParaRPr lang="en-US" altLang="zh-CN" dirty="0" smtClean="0">
              <a:ea typeface="宋体" charset="-122"/>
            </a:endParaRPr>
          </a:p>
          <a:p>
            <a:pPr eaLnBrk="1" hangingPunct="1"/>
            <a:r>
              <a:rPr lang="en-US" altLang="zh-CN" dirty="0" smtClean="0">
                <a:ea typeface="宋体" charset="-122"/>
              </a:rPr>
              <a:t>MN</a:t>
            </a:r>
            <a:r>
              <a:rPr lang="zh-CN" altLang="en-US" dirty="0" smtClean="0">
                <a:ea typeface="宋体" charset="-122"/>
              </a:rPr>
              <a:t>通过接收到的代理通告确定自己的接入点或者</a:t>
            </a:r>
            <a:r>
              <a:rPr lang="en-US" altLang="zh-CN" dirty="0" smtClean="0">
                <a:ea typeface="宋体" charset="-122"/>
              </a:rPr>
              <a:t>IP</a:t>
            </a:r>
            <a:r>
              <a:rPr lang="zh-CN" altLang="en-US" dirty="0" smtClean="0">
                <a:ea typeface="宋体" charset="-122"/>
              </a:rPr>
              <a:t>地址：确定当前连接的链路、检测是否改变了接入点、如果连接到一个外地网络则获得一个</a:t>
            </a:r>
            <a:r>
              <a:rPr lang="en-US" altLang="zh-CN" dirty="0" smtClean="0">
                <a:ea typeface="宋体" charset="-122"/>
              </a:rPr>
              <a:t>CoA</a:t>
            </a:r>
          </a:p>
          <a:p>
            <a:pPr eaLnBrk="1" hangingPunct="1"/>
            <a:r>
              <a:rPr lang="en-US" altLang="zh-CN" dirty="0" smtClean="0">
                <a:ea typeface="宋体" charset="-122"/>
              </a:rPr>
              <a:t>ICMP</a:t>
            </a:r>
            <a:r>
              <a:rPr lang="zh-CN" altLang="en-US" dirty="0" smtClean="0">
                <a:ea typeface="宋体" charset="-122"/>
              </a:rPr>
              <a:t>消息通过</a:t>
            </a:r>
            <a:r>
              <a:rPr lang="en-US" altLang="zh-CN" dirty="0" smtClean="0">
                <a:ea typeface="宋体" charset="-122"/>
              </a:rPr>
              <a:t>IP</a:t>
            </a:r>
            <a:r>
              <a:rPr lang="zh-CN" altLang="en-US" dirty="0" smtClean="0">
                <a:ea typeface="宋体" charset="-122"/>
              </a:rPr>
              <a:t>数据报发送：源地址为发出该消息的接口</a:t>
            </a:r>
            <a:r>
              <a:rPr lang="en-US" altLang="zh-CN" dirty="0" smtClean="0">
                <a:ea typeface="宋体" charset="-122"/>
              </a:rPr>
              <a:t>IP</a:t>
            </a:r>
            <a:r>
              <a:rPr lang="zh-CN" altLang="en-US" dirty="0" smtClean="0">
                <a:ea typeface="宋体" charset="-122"/>
              </a:rPr>
              <a:t>地址、目的地址为</a:t>
            </a:r>
            <a:r>
              <a:rPr lang="en-US" altLang="zh-CN" dirty="0" smtClean="0">
                <a:ea typeface="宋体" charset="-122"/>
              </a:rPr>
              <a:t>224.0.0.1</a:t>
            </a:r>
            <a:r>
              <a:rPr lang="zh-CN" altLang="en-US" dirty="0" smtClean="0">
                <a:ea typeface="宋体" charset="-122"/>
              </a:rPr>
              <a:t>（路由器支持组播）或</a:t>
            </a:r>
            <a:r>
              <a:rPr lang="en-US" altLang="zh-CN" dirty="0" smtClean="0">
                <a:ea typeface="宋体" charset="-122"/>
              </a:rPr>
              <a:t>255.255.255.255</a:t>
            </a:r>
            <a:r>
              <a:rPr lang="zh-CN" altLang="en-US" dirty="0" smtClean="0">
                <a:ea typeface="宋体" charset="-122"/>
              </a:rPr>
              <a:t>（全系统广播）、</a:t>
            </a:r>
            <a:r>
              <a:rPr lang="en-US" altLang="zh-CN" dirty="0" smtClean="0">
                <a:ea typeface="宋体" charset="-122"/>
              </a:rPr>
              <a:t>TTL</a:t>
            </a:r>
            <a:r>
              <a:rPr lang="zh-CN" altLang="en-US" dirty="0" smtClean="0">
                <a:ea typeface="宋体" charset="-122"/>
              </a:rPr>
              <a:t>为</a:t>
            </a:r>
            <a:r>
              <a:rPr lang="en-US" altLang="zh-CN" dirty="0" smtClean="0">
                <a:ea typeface="宋体" charset="-122"/>
              </a:rPr>
              <a:t>1</a:t>
            </a:r>
            <a:r>
              <a:rPr lang="zh-CN" altLang="en-US" dirty="0" smtClean="0">
                <a:ea typeface="宋体" charset="-122"/>
              </a:rPr>
              <a:t>、</a:t>
            </a:r>
            <a:endParaRPr lang="en-US" altLang="zh-CN" dirty="0" smtClean="0">
              <a:ea typeface="宋体" charset="-122"/>
            </a:endParaRPr>
          </a:p>
          <a:p>
            <a:pPr eaLnBrk="1" hangingPunct="1"/>
            <a:r>
              <a:rPr lang="en-US" altLang="zh-CN" dirty="0" smtClean="0">
                <a:ea typeface="宋体" charset="-122"/>
              </a:rPr>
              <a:t>Protocol</a:t>
            </a:r>
            <a:r>
              <a:rPr lang="zh-CN" altLang="en-US" dirty="0" smtClean="0">
                <a:ea typeface="宋体" charset="-122"/>
              </a:rPr>
              <a:t>为</a:t>
            </a:r>
            <a:r>
              <a:rPr lang="en-US" altLang="zh-CN" dirty="0" smtClean="0">
                <a:ea typeface="宋体" charset="-122"/>
              </a:rPr>
              <a:t>ICMP</a:t>
            </a:r>
            <a:endParaRPr lang="zh-CN" altLang="en-US" dirty="0" smtClean="0">
              <a:ea typeface="宋体" charset="-122"/>
            </a:endParaRPr>
          </a:p>
        </p:txBody>
      </p:sp>
      <p:sp>
        <p:nvSpPr>
          <p:cNvPr id="25498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80F764B5-67C1-4DC3-9FAF-E677311492FC}" type="slidenum">
              <a:rPr lang="zh-CN" altLang="en-US" smtClean="0">
                <a:latin typeface="Tahoma" pitchFamily="34" charset="0"/>
              </a:rPr>
              <a:t>144</a:t>
            </a:fld>
            <a:endParaRPr lang="en-US" altLang="zh-CN" smtClean="0">
              <a:latin typeface="Tahoma" pitchFamily="34" charset="0"/>
            </a:endParaRPr>
          </a:p>
        </p:txBody>
      </p:sp>
    </p:spTree>
    <p:extLst>
      <p:ext uri="{BB962C8B-B14F-4D97-AF65-F5344CB8AC3E}">
        <p14:creationId xmlns:p14="http://schemas.microsoft.com/office/powerpoint/2010/main" val="96882612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幻灯片图像占位符 1"/>
          <p:cNvSpPr>
            <a:spLocks noGrp="1" noRot="1" noChangeAspect="1" noTextEdit="1"/>
          </p:cNvSpPr>
          <p:nvPr>
            <p:ph type="sldImg"/>
          </p:nvPr>
        </p:nvSpPr>
        <p:spPr/>
      </p:sp>
      <p:sp>
        <p:nvSpPr>
          <p:cNvPr id="25600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ea typeface="宋体" charset="-122"/>
              </a:rPr>
              <a:t>注册的目的：使</a:t>
            </a:r>
            <a:r>
              <a:rPr lang="en-US" altLang="zh-CN" dirty="0" smtClean="0">
                <a:ea typeface="宋体" charset="-122"/>
              </a:rPr>
              <a:t>MN</a:t>
            </a:r>
            <a:r>
              <a:rPr lang="zh-CN" altLang="en-US" dirty="0" smtClean="0">
                <a:ea typeface="宋体" charset="-122"/>
              </a:rPr>
              <a:t>获得</a:t>
            </a:r>
            <a:r>
              <a:rPr lang="en-US" altLang="zh-CN" dirty="0" smtClean="0">
                <a:ea typeface="宋体" charset="-122"/>
              </a:rPr>
              <a:t>FA</a:t>
            </a:r>
            <a:r>
              <a:rPr lang="zh-CN" altLang="en-US" dirty="0" smtClean="0">
                <a:ea typeface="宋体" charset="-122"/>
              </a:rPr>
              <a:t>的转发服务、使</a:t>
            </a:r>
            <a:r>
              <a:rPr lang="en-US" altLang="zh-CN" dirty="0" smtClean="0">
                <a:ea typeface="宋体" charset="-122"/>
              </a:rPr>
              <a:t>HA</a:t>
            </a:r>
            <a:r>
              <a:rPr lang="zh-CN" altLang="en-US" dirty="0" smtClean="0">
                <a:ea typeface="宋体" charset="-122"/>
              </a:rPr>
              <a:t>知道</a:t>
            </a:r>
            <a:r>
              <a:rPr lang="en-US" altLang="zh-CN" dirty="0" smtClean="0">
                <a:ea typeface="宋体" charset="-122"/>
              </a:rPr>
              <a:t>MN</a:t>
            </a:r>
            <a:r>
              <a:rPr lang="zh-CN" altLang="en-US" dirty="0" smtClean="0">
                <a:ea typeface="宋体" charset="-122"/>
              </a:rPr>
              <a:t>当前的转交地址、使一个要过期的注册重新生效、</a:t>
            </a:r>
            <a:r>
              <a:rPr lang="en-US" altLang="zh-CN" dirty="0" smtClean="0">
                <a:ea typeface="宋体" charset="-122"/>
              </a:rPr>
              <a:t>HA</a:t>
            </a:r>
            <a:r>
              <a:rPr lang="zh-CN" altLang="en-US" dirty="0" smtClean="0">
                <a:ea typeface="宋体" charset="-122"/>
              </a:rPr>
              <a:t>注销回到家乡的</a:t>
            </a:r>
            <a:r>
              <a:rPr lang="en-US" altLang="zh-CN" dirty="0" smtClean="0">
                <a:ea typeface="宋体" charset="-122"/>
              </a:rPr>
              <a:t>MN</a:t>
            </a:r>
          </a:p>
          <a:p>
            <a:pPr eaLnBrk="1" hangingPunct="1"/>
            <a:r>
              <a:rPr lang="en-US" altLang="zh-CN" dirty="0" smtClean="0">
                <a:ea typeface="宋体" charset="-122"/>
              </a:rPr>
              <a:t>MN</a:t>
            </a:r>
            <a:r>
              <a:rPr lang="zh-CN" altLang="en-US" dirty="0" smtClean="0">
                <a:ea typeface="宋体" charset="-122"/>
              </a:rPr>
              <a:t>只要检测到连接网络发生变化就发起注册，发送</a:t>
            </a:r>
            <a:r>
              <a:rPr lang="en-US" altLang="zh-CN" dirty="0" smtClean="0">
                <a:ea typeface="宋体" charset="-122"/>
              </a:rPr>
              <a:t>registration request</a:t>
            </a:r>
            <a:r>
              <a:rPr lang="zh-CN" altLang="en-US" dirty="0" smtClean="0">
                <a:ea typeface="宋体" charset="-122"/>
              </a:rPr>
              <a:t>：</a:t>
            </a:r>
            <a:endParaRPr lang="en-US" altLang="zh-CN" dirty="0" smtClean="0">
              <a:ea typeface="宋体" charset="-122"/>
            </a:endParaRPr>
          </a:p>
          <a:p>
            <a:pPr eaLnBrk="1" hangingPunct="1"/>
            <a:r>
              <a:rPr lang="en-US" altLang="zh-CN" dirty="0" smtClean="0">
                <a:ea typeface="宋体" charset="-122"/>
              </a:rPr>
              <a:t>IP</a:t>
            </a:r>
            <a:r>
              <a:rPr lang="zh-CN" altLang="en-US" dirty="0" smtClean="0">
                <a:ea typeface="宋体" charset="-122"/>
              </a:rPr>
              <a:t>源地址为</a:t>
            </a:r>
            <a:r>
              <a:rPr lang="en-US" altLang="zh-CN" dirty="0" smtClean="0">
                <a:ea typeface="宋体" charset="-122"/>
              </a:rPr>
              <a:t>Co-CoA/</a:t>
            </a:r>
            <a:r>
              <a:rPr lang="zh-CN" altLang="en-US" dirty="0" smtClean="0">
                <a:ea typeface="宋体" charset="-122"/>
              </a:rPr>
              <a:t>家乡地址、</a:t>
            </a:r>
            <a:r>
              <a:rPr lang="en-US" altLang="zh-CN" dirty="0" smtClean="0">
                <a:ea typeface="宋体" charset="-122"/>
              </a:rPr>
              <a:t>IP</a:t>
            </a:r>
            <a:r>
              <a:rPr lang="zh-CN" altLang="en-US" dirty="0" smtClean="0">
                <a:ea typeface="宋体" charset="-122"/>
              </a:rPr>
              <a:t>目的地址、</a:t>
            </a:r>
            <a:r>
              <a:rPr lang="en-US" altLang="zh-CN" dirty="0" smtClean="0">
                <a:ea typeface="宋体" charset="-122"/>
              </a:rPr>
              <a:t>FA</a:t>
            </a:r>
            <a:r>
              <a:rPr lang="zh-CN" altLang="en-US" dirty="0" smtClean="0">
                <a:ea typeface="宋体" charset="-122"/>
              </a:rPr>
              <a:t>的地址</a:t>
            </a:r>
            <a:r>
              <a:rPr lang="en-US" altLang="zh-CN" dirty="0" smtClean="0">
                <a:ea typeface="宋体" charset="-122"/>
              </a:rPr>
              <a:t>/224.0.0.1</a:t>
            </a:r>
            <a:r>
              <a:rPr lang="zh-CN" altLang="en-US" dirty="0" smtClean="0">
                <a:ea typeface="宋体" charset="-122"/>
              </a:rPr>
              <a:t>、</a:t>
            </a:r>
            <a:r>
              <a:rPr lang="en-US" altLang="zh-CN" dirty="0" smtClean="0">
                <a:ea typeface="宋体" charset="-122"/>
              </a:rPr>
              <a:t>HA</a:t>
            </a:r>
            <a:r>
              <a:rPr lang="zh-CN" altLang="en-US" dirty="0" smtClean="0">
                <a:ea typeface="宋体" charset="-122"/>
              </a:rPr>
              <a:t>的地址</a:t>
            </a:r>
            <a:r>
              <a:rPr lang="en-US" altLang="zh-CN" dirty="0" smtClean="0">
                <a:ea typeface="宋体" charset="-122"/>
              </a:rPr>
              <a:t>/</a:t>
            </a:r>
            <a:r>
              <a:rPr lang="zh-CN" altLang="en-US" dirty="0" smtClean="0">
                <a:ea typeface="宋体" charset="-122"/>
              </a:rPr>
              <a:t>子网广播地址</a:t>
            </a:r>
          </a:p>
        </p:txBody>
      </p:sp>
      <p:sp>
        <p:nvSpPr>
          <p:cNvPr id="25600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2EFF1519-FBB4-4AF8-B349-1AC89CD5CBE8}" type="slidenum">
              <a:rPr lang="zh-CN" altLang="en-US" smtClean="0">
                <a:latin typeface="Tahoma" pitchFamily="34" charset="0"/>
              </a:rPr>
              <a:t>145</a:t>
            </a:fld>
            <a:endParaRPr lang="en-US" altLang="zh-CN" smtClean="0">
              <a:latin typeface="Tahoma" pitchFamily="34" charset="0"/>
            </a:endParaRPr>
          </a:p>
        </p:txBody>
      </p:sp>
    </p:spTree>
    <p:extLst>
      <p:ext uri="{BB962C8B-B14F-4D97-AF65-F5344CB8AC3E}">
        <p14:creationId xmlns:p14="http://schemas.microsoft.com/office/powerpoint/2010/main" val="310454175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幻灯片图像占位符 1"/>
          <p:cNvSpPr>
            <a:spLocks noGrp="1" noRot="1" noChangeAspect="1" noTextEdit="1"/>
          </p:cNvSpPr>
          <p:nvPr>
            <p:ph type="sldImg"/>
          </p:nvPr>
        </p:nvSpPr>
        <p:spPr/>
      </p:sp>
      <p:sp>
        <p:nvSpPr>
          <p:cNvPr id="25702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
        <p:nvSpPr>
          <p:cNvPr id="25702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740FFC0B-EB5C-4A13-82BD-AB0C746216C6}" type="slidenum">
              <a:rPr lang="zh-CN" altLang="en-US" smtClean="0">
                <a:latin typeface="Tahoma" pitchFamily="34" charset="0"/>
              </a:rPr>
              <a:t>146</a:t>
            </a:fld>
            <a:endParaRPr lang="en-US" altLang="zh-CN" smtClean="0">
              <a:latin typeface="Tahoma" pitchFamily="34" charset="0"/>
            </a:endParaRPr>
          </a:p>
        </p:txBody>
      </p:sp>
    </p:spTree>
    <p:extLst>
      <p:ext uri="{BB962C8B-B14F-4D97-AF65-F5344CB8AC3E}">
        <p14:creationId xmlns:p14="http://schemas.microsoft.com/office/powerpoint/2010/main" val="348851110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HA</a:t>
            </a:r>
            <a:r>
              <a:rPr lang="zh-CN" altLang="en-US" dirty="0" smtClean="0"/>
              <a:t>将发送给</a:t>
            </a:r>
            <a:r>
              <a:rPr lang="en-US" altLang="zh-CN" dirty="0" smtClean="0"/>
              <a:t>MN</a:t>
            </a:r>
            <a:r>
              <a:rPr lang="zh-CN" altLang="en-US" dirty="0" smtClean="0"/>
              <a:t>的分组通过隧道转发：隧道的入口是</a:t>
            </a:r>
            <a:r>
              <a:rPr lang="en-US" altLang="zh-CN" dirty="0" smtClean="0"/>
              <a:t>HA</a:t>
            </a:r>
            <a:r>
              <a:rPr lang="zh-CN" altLang="en-US" dirty="0" smtClean="0"/>
              <a:t>、隧道的出口是</a:t>
            </a:r>
            <a:r>
              <a:rPr lang="en-US" altLang="zh-CN" dirty="0" smtClean="0"/>
              <a:t>FA/MN</a:t>
            </a:r>
          </a:p>
          <a:p>
            <a:r>
              <a:rPr lang="en-US" altLang="zh-CN" dirty="0" smtClean="0"/>
              <a:t>HA</a:t>
            </a:r>
            <a:r>
              <a:rPr lang="zh-CN" altLang="en-US" dirty="0" smtClean="0"/>
              <a:t>和</a:t>
            </a:r>
            <a:r>
              <a:rPr lang="en-US" altLang="zh-CN" dirty="0" smtClean="0"/>
              <a:t>FA</a:t>
            </a:r>
            <a:r>
              <a:rPr lang="zh-CN" altLang="en-US" dirty="0" smtClean="0"/>
              <a:t>必须支持通过隧道发送的</a:t>
            </a:r>
            <a:r>
              <a:rPr lang="en-US" altLang="zh-CN" dirty="0" smtClean="0"/>
              <a:t>IP-in-IP</a:t>
            </a:r>
            <a:r>
              <a:rPr lang="zh-CN" altLang="en-US" dirty="0" smtClean="0"/>
              <a:t>封装的数据报、任何使用</a:t>
            </a:r>
            <a:r>
              <a:rPr lang="en-US" altLang="zh-CN" dirty="0" smtClean="0"/>
              <a:t>C-CoA</a:t>
            </a:r>
            <a:r>
              <a:rPr lang="zh-CN" altLang="en-US" dirty="0" smtClean="0"/>
              <a:t>的</a:t>
            </a:r>
            <a:r>
              <a:rPr lang="en-US" altLang="zh-CN" dirty="0" smtClean="0"/>
              <a:t>MN</a:t>
            </a:r>
            <a:r>
              <a:rPr lang="zh-CN" altLang="en-US" dirty="0" smtClean="0"/>
              <a:t>必须能够接收经过</a:t>
            </a:r>
            <a:r>
              <a:rPr lang="en-US" altLang="zh-CN" dirty="0" smtClean="0"/>
              <a:t>IP-in-IP</a:t>
            </a:r>
            <a:r>
              <a:rPr lang="zh-CN" altLang="en-US" dirty="0" smtClean="0"/>
              <a:t>封装的数据报</a:t>
            </a:r>
            <a:endParaRPr lang="en-US" altLang="zh-CN" dirty="0" smtClean="0"/>
          </a:p>
          <a:p>
            <a:r>
              <a:rPr lang="zh-CN" altLang="en-US" dirty="0" smtClean="0"/>
              <a:t>源自</a:t>
            </a:r>
            <a:r>
              <a:rPr lang="en-US" altLang="zh-CN" dirty="0" smtClean="0"/>
              <a:t>CN</a:t>
            </a:r>
            <a:r>
              <a:rPr lang="zh-CN" altLang="en-US" dirty="0" smtClean="0"/>
              <a:t>发送给</a:t>
            </a:r>
            <a:r>
              <a:rPr lang="en-US" altLang="zh-CN" dirty="0" smtClean="0"/>
              <a:t>MN</a:t>
            </a:r>
            <a:r>
              <a:rPr lang="zh-CN" altLang="en-US" dirty="0" smtClean="0"/>
              <a:t>的报文被</a:t>
            </a:r>
            <a:r>
              <a:rPr lang="en-US" altLang="zh-CN" dirty="0" smtClean="0"/>
              <a:t>HA</a:t>
            </a:r>
            <a:r>
              <a:rPr lang="zh-CN" altLang="en-US" dirty="0" smtClean="0"/>
              <a:t>截获、</a:t>
            </a:r>
            <a:r>
              <a:rPr lang="en-US" altLang="zh-CN" dirty="0" smtClean="0"/>
              <a:t>HA</a:t>
            </a:r>
            <a:r>
              <a:rPr lang="zh-CN" altLang="en-US" dirty="0" smtClean="0"/>
              <a:t>封装该数据报并隧道发送给</a:t>
            </a:r>
            <a:r>
              <a:rPr lang="en-US" altLang="zh-CN" dirty="0" smtClean="0"/>
              <a:t>CoA</a:t>
            </a:r>
            <a:r>
              <a:rPr lang="zh-CN" altLang="en-US" dirty="0" smtClean="0"/>
              <a:t>、在</a:t>
            </a:r>
            <a:r>
              <a:rPr lang="en-US" altLang="zh-CN" dirty="0" smtClean="0"/>
              <a:t>CoA</a:t>
            </a:r>
            <a:r>
              <a:rPr lang="zh-CN" altLang="en-US" dirty="0" smtClean="0"/>
              <a:t>（</a:t>
            </a:r>
            <a:r>
              <a:rPr lang="en-US" altLang="zh-CN" dirty="0" smtClean="0"/>
              <a:t>FA</a:t>
            </a:r>
            <a:r>
              <a:rPr lang="zh-CN" altLang="en-US" dirty="0" smtClean="0"/>
              <a:t>或则</a:t>
            </a:r>
            <a:r>
              <a:rPr lang="en-US" altLang="zh-CN" dirty="0" smtClean="0"/>
              <a:t>MN</a:t>
            </a:r>
            <a:r>
              <a:rPr lang="zh-CN" altLang="en-US" dirty="0" smtClean="0"/>
              <a:t>本身），数据报被拆封，然后被递交给</a:t>
            </a:r>
            <a:r>
              <a:rPr lang="en-US" altLang="zh-CN" dirty="0" smtClean="0"/>
              <a:t>MN</a:t>
            </a:r>
          </a:p>
          <a:p>
            <a:r>
              <a:rPr lang="zh-CN" altLang="en-US" dirty="0" smtClean="0"/>
              <a:t>逆向隧道：</a:t>
            </a:r>
            <a:r>
              <a:rPr lang="en-US" altLang="zh-CN" sz="1200" dirty="0" smtClean="0"/>
              <a:t>MN</a:t>
            </a:r>
            <a:r>
              <a:rPr lang="zh-CN" altLang="en-US" sz="1200" dirty="0" smtClean="0"/>
              <a:t>发出的分组被</a:t>
            </a:r>
            <a:r>
              <a:rPr lang="en-US" altLang="zh-CN" sz="1200" dirty="0" smtClean="0"/>
              <a:t>FA</a:t>
            </a:r>
            <a:r>
              <a:rPr lang="zh-CN" altLang="en-US" sz="1200" dirty="0" smtClean="0"/>
              <a:t>封装，通过逆向隧道发送到</a:t>
            </a:r>
            <a:r>
              <a:rPr lang="en-US" altLang="zh-CN" sz="1200" dirty="0" smtClean="0"/>
              <a:t>MN</a:t>
            </a:r>
            <a:r>
              <a:rPr lang="zh-CN" altLang="en-US" sz="1200" dirty="0" smtClean="0"/>
              <a:t>的</a:t>
            </a:r>
            <a:r>
              <a:rPr lang="en-US" altLang="zh-CN" sz="1200" dirty="0" smtClean="0"/>
              <a:t>HA</a:t>
            </a:r>
            <a:r>
              <a:rPr lang="zh-CN" altLang="en-US" sz="1200" dirty="0" smtClean="0"/>
              <a:t>、由</a:t>
            </a:r>
            <a:r>
              <a:rPr lang="en-US" altLang="zh-CN" sz="1200" dirty="0" smtClean="0"/>
              <a:t>HA</a:t>
            </a:r>
            <a:r>
              <a:rPr lang="zh-CN" altLang="en-US" sz="1200" dirty="0" smtClean="0"/>
              <a:t>拆封后路由到通信的对等节点（</a:t>
            </a:r>
            <a:r>
              <a:rPr lang="en-US" altLang="zh-CN" sz="1200" dirty="0" smtClean="0"/>
              <a:t>CN</a:t>
            </a:r>
            <a:r>
              <a:rPr lang="zh-CN" altLang="en-US" sz="1200" dirty="0" smtClean="0"/>
              <a:t>）</a:t>
            </a:r>
            <a:endParaRPr lang="en-US" altLang="zh-CN" sz="1200" dirty="0" smtClean="0"/>
          </a:p>
          <a:p>
            <a:pPr marL="0" marR="0" lvl="1" indent="0" algn="l" defTabSz="914400" rtl="0" eaLnBrk="0" fontAlgn="base" latinLnBrk="0" hangingPunct="0">
              <a:spcBef>
                <a:spcPct val="30000"/>
              </a:spcBef>
              <a:spcAft>
                <a:spcPct val="0"/>
              </a:spcAft>
              <a:buClrTx/>
              <a:buSzTx/>
              <a:buFontTx/>
              <a:buNone/>
              <a:defRPr/>
            </a:pPr>
            <a:r>
              <a:rPr lang="zh-CN" altLang="en-US" dirty="0" smtClean="0"/>
              <a:t>最小封装：</a:t>
            </a:r>
            <a:r>
              <a:rPr lang="zh-CN" altLang="en-US" sz="2400" dirty="0" smtClean="0"/>
              <a:t>去掉</a:t>
            </a:r>
            <a:r>
              <a:rPr lang="en-US" altLang="zh-CN" sz="2400" dirty="0" smtClean="0"/>
              <a:t>IP-in-IP</a:t>
            </a:r>
            <a:r>
              <a:rPr lang="zh-CN" altLang="en-US" sz="2400" dirty="0" smtClean="0"/>
              <a:t>封装中内层</a:t>
            </a:r>
            <a:r>
              <a:rPr lang="en-US" altLang="zh-CN" sz="2400" dirty="0" smtClean="0"/>
              <a:t>IP</a:t>
            </a:r>
            <a:r>
              <a:rPr lang="zh-CN" altLang="en-US" sz="2400" dirty="0" smtClean="0"/>
              <a:t>报头和外层</a:t>
            </a:r>
            <a:r>
              <a:rPr lang="en-US" altLang="zh-CN" sz="2400" dirty="0" smtClean="0"/>
              <a:t>IP</a:t>
            </a:r>
            <a:r>
              <a:rPr lang="zh-CN" altLang="en-US" sz="2400" dirty="0" smtClean="0"/>
              <a:t>报头的冗余部分</a:t>
            </a:r>
          </a:p>
          <a:p>
            <a:endParaRPr lang="zh-CN" altLang="en-US" sz="1200" dirty="0" smtClean="0"/>
          </a:p>
          <a:p>
            <a:endParaRPr lang="zh-CN" altLang="en-US" dirty="0"/>
          </a:p>
        </p:txBody>
      </p:sp>
      <p:sp>
        <p:nvSpPr>
          <p:cNvPr id="4" name="灯片编号占位符 3"/>
          <p:cNvSpPr>
            <a:spLocks noGrp="1"/>
          </p:cNvSpPr>
          <p:nvPr>
            <p:ph type="sldNum" sz="quarter" idx="10"/>
          </p:nvPr>
        </p:nvSpPr>
        <p:spPr/>
        <p:txBody>
          <a:bodyPr/>
          <a:lstStyle/>
          <a:p>
            <a:pPr>
              <a:defRPr/>
            </a:pPr>
            <a:fld id="{04188E2B-50DB-48F8-ACB5-7B93B3CDE5CF}" type="slidenum">
              <a:rPr lang="zh-CN" altLang="en-US" smtClean="0"/>
              <a:t>147</a:t>
            </a:fld>
            <a:endParaRPr lang="en-US" altLang="zh-CN"/>
          </a:p>
        </p:txBody>
      </p:sp>
    </p:spTree>
    <p:extLst>
      <p:ext uri="{BB962C8B-B14F-4D97-AF65-F5344CB8AC3E}">
        <p14:creationId xmlns:p14="http://schemas.microsoft.com/office/powerpoint/2010/main" val="301798545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幻灯片图像占位符 1"/>
          <p:cNvSpPr>
            <a:spLocks noGrp="1" noRot="1" noChangeAspect="1" noTextEdit="1"/>
          </p:cNvSpPr>
          <p:nvPr>
            <p:ph type="sldImg"/>
          </p:nvPr>
        </p:nvSpPr>
        <p:spPr/>
      </p:sp>
      <p:sp>
        <p:nvSpPr>
          <p:cNvPr id="25805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zh-CN" altLang="en-US" smtClean="0">
              <a:ea typeface="宋体" charset="-122"/>
            </a:endParaRPr>
          </a:p>
        </p:txBody>
      </p:sp>
      <p:sp>
        <p:nvSpPr>
          <p:cNvPr id="25805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4DFB54CF-61BA-4E9D-98D1-054D2E34B7AA}" type="slidenum">
              <a:rPr lang="zh-CN" altLang="en-US" smtClean="0">
                <a:latin typeface="Tahoma" pitchFamily="34" charset="0"/>
              </a:rPr>
              <a:t>148</a:t>
            </a:fld>
            <a:endParaRPr lang="en-US" altLang="zh-CN" smtClean="0">
              <a:latin typeface="Tahoma" pitchFamily="34" charset="0"/>
            </a:endParaRPr>
          </a:p>
        </p:txBody>
      </p:sp>
    </p:spTree>
    <p:extLst>
      <p:ext uri="{BB962C8B-B14F-4D97-AF65-F5344CB8AC3E}">
        <p14:creationId xmlns:p14="http://schemas.microsoft.com/office/powerpoint/2010/main" val="15061453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D358AF4-77C9-4D8B-BDE7-2F66FF15E6AA}" type="slidenum">
              <a:rPr lang="en-US" altLang="zh-CN"/>
              <a:t>15</a:t>
            </a:fld>
            <a:endParaRPr lang="en-US" altLang="zh-CN"/>
          </a:p>
        </p:txBody>
      </p:sp>
      <p:sp>
        <p:nvSpPr>
          <p:cNvPr id="744450" name="Rectangle 2"/>
          <p:cNvSpPr>
            <a:spLocks noGrp="1" noRot="1" noChangeAspect="1" noChangeArrowheads="1" noTextEdit="1"/>
          </p:cNvSpPr>
          <p:nvPr>
            <p:ph type="sldImg"/>
          </p:nvPr>
        </p:nvSpPr>
        <p:spPr/>
      </p:sp>
      <p:sp>
        <p:nvSpPr>
          <p:cNvPr id="7444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0989413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5B9E563-74CC-475B-9CF2-731FEFD41335}" type="slidenum">
              <a:rPr lang="en-US" altLang="zh-CN"/>
              <a:t>16</a:t>
            </a:fld>
            <a:endParaRPr lang="en-US" altLang="zh-CN"/>
          </a:p>
        </p:txBody>
      </p:sp>
      <p:sp>
        <p:nvSpPr>
          <p:cNvPr id="745474" name="Rectangle 2"/>
          <p:cNvSpPr>
            <a:spLocks noGrp="1" noRot="1" noChangeAspect="1" noChangeArrowheads="1" noTextEdit="1"/>
          </p:cNvSpPr>
          <p:nvPr>
            <p:ph type="sldImg"/>
          </p:nvPr>
        </p:nvSpPr>
        <p:spPr/>
      </p:sp>
      <p:sp>
        <p:nvSpPr>
          <p:cNvPr id="745475"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25783473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B00D2F8-5A73-45F2-8747-2B1DC58A5F14}" type="slidenum">
              <a:rPr lang="en-US" altLang="zh-CN"/>
              <a:t>17</a:t>
            </a:fld>
            <a:endParaRPr lang="en-US" altLang="zh-CN"/>
          </a:p>
        </p:txBody>
      </p:sp>
      <p:sp>
        <p:nvSpPr>
          <p:cNvPr id="746498" name="Rectangle 2"/>
          <p:cNvSpPr>
            <a:spLocks noGrp="1" noRot="1" noChangeAspect="1" noChangeArrowheads="1" noTextEdit="1"/>
          </p:cNvSpPr>
          <p:nvPr>
            <p:ph type="sldImg"/>
          </p:nvPr>
        </p:nvSpPr>
        <p:spPr/>
      </p:sp>
      <p:sp>
        <p:nvSpPr>
          <p:cNvPr id="7464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376884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FAA7F9F-7A13-47F7-B8AB-8EF7764FA407}" type="slidenum">
              <a:rPr lang="en-US" altLang="zh-CN"/>
              <a:t>18</a:t>
            </a:fld>
            <a:endParaRPr lang="en-US" altLang="zh-CN"/>
          </a:p>
        </p:txBody>
      </p:sp>
      <p:sp>
        <p:nvSpPr>
          <p:cNvPr id="747522" name="Rectangle 2"/>
          <p:cNvSpPr>
            <a:spLocks noGrp="1" noRot="1" noChangeAspect="1" noChangeArrowheads="1" noTextEdit="1"/>
          </p:cNvSpPr>
          <p:nvPr>
            <p:ph type="sldImg"/>
          </p:nvPr>
        </p:nvSpPr>
        <p:spPr/>
      </p:sp>
      <p:sp>
        <p:nvSpPr>
          <p:cNvPr id="7475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65512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CAE5807-F157-4C37-B6DD-D7AA1FE85ECE}" type="slidenum">
              <a:rPr lang="en-US" altLang="zh-CN"/>
              <a:t>19</a:t>
            </a:fld>
            <a:endParaRPr lang="en-US" altLang="zh-CN"/>
          </a:p>
        </p:txBody>
      </p:sp>
      <p:sp>
        <p:nvSpPr>
          <p:cNvPr id="748546" name="Rectangle 2"/>
          <p:cNvSpPr>
            <a:spLocks noGrp="1" noRot="1" noChangeAspect="1" noChangeArrowheads="1" noTextEdit="1"/>
          </p:cNvSpPr>
          <p:nvPr>
            <p:ph type="sldImg"/>
          </p:nvPr>
        </p:nvSpPr>
        <p:spPr/>
      </p:sp>
      <p:sp>
        <p:nvSpPr>
          <p:cNvPr id="7485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209580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8DA3310E-E48F-41B5-BADE-9BAA42D20B3F}" type="slidenum">
              <a:rPr lang="zh-CN" altLang="en-US" smtClean="0">
                <a:latin typeface="Tahoma" pitchFamily="34" charset="0"/>
              </a:rPr>
              <a:t>2</a:t>
            </a:fld>
            <a:endParaRPr lang="en-US" altLang="zh-CN" smtClean="0">
              <a:latin typeface="Tahoma" pitchFamily="34" charset="0"/>
            </a:endParaRPr>
          </a:p>
        </p:txBody>
      </p:sp>
      <p:sp>
        <p:nvSpPr>
          <p:cNvPr id="136195" name="Rectangle 2"/>
          <p:cNvSpPr>
            <a:spLocks noGrp="1" noRot="1" noChangeAspect="1" noChangeArrowheads="1" noTextEdit="1"/>
          </p:cNvSpPr>
          <p:nvPr>
            <p:ph type="sldImg"/>
          </p:nvPr>
        </p:nvSpPr>
        <p:spPr/>
      </p:sp>
      <p:sp>
        <p:nvSpPr>
          <p:cNvPr id="1361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smtClean="0">
              <a:ea typeface="宋体" charset="-122"/>
            </a:endParaRPr>
          </a:p>
        </p:txBody>
      </p:sp>
    </p:spTree>
    <p:extLst>
      <p:ext uri="{BB962C8B-B14F-4D97-AF65-F5344CB8AC3E}">
        <p14:creationId xmlns:p14="http://schemas.microsoft.com/office/powerpoint/2010/main" val="31881028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15500BE-995E-41FE-912B-687ED514E2C8}" type="slidenum">
              <a:rPr lang="en-US" altLang="zh-CN"/>
              <a:t>20</a:t>
            </a:fld>
            <a:endParaRPr lang="en-US" altLang="zh-CN"/>
          </a:p>
        </p:txBody>
      </p:sp>
      <p:sp>
        <p:nvSpPr>
          <p:cNvPr id="749570" name="Rectangle 2"/>
          <p:cNvSpPr>
            <a:spLocks noGrp="1" noRot="1" noChangeAspect="1" noChangeArrowheads="1" noTextEdit="1"/>
          </p:cNvSpPr>
          <p:nvPr>
            <p:ph type="sldImg"/>
          </p:nvPr>
        </p:nvSpPr>
        <p:spPr/>
      </p:sp>
      <p:sp>
        <p:nvSpPr>
          <p:cNvPr id="7495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9712241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A82C43A-2F82-4EB8-BA62-6FBE0C43CE15}" type="slidenum">
              <a:rPr lang="en-US" altLang="zh-CN"/>
              <a:t>21</a:t>
            </a:fld>
            <a:endParaRPr lang="en-US" altLang="zh-CN"/>
          </a:p>
        </p:txBody>
      </p:sp>
      <p:sp>
        <p:nvSpPr>
          <p:cNvPr id="750594" name="Rectangle 2"/>
          <p:cNvSpPr>
            <a:spLocks noGrp="1" noRot="1" noChangeAspect="1" noChangeArrowheads="1" noTextEdit="1"/>
          </p:cNvSpPr>
          <p:nvPr>
            <p:ph type="sldImg"/>
          </p:nvPr>
        </p:nvSpPr>
        <p:spPr/>
      </p:sp>
      <p:sp>
        <p:nvSpPr>
          <p:cNvPr id="7505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3219851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3917EC2-1038-46D7-A563-67CD2155F928}" type="slidenum">
              <a:rPr lang="en-US" altLang="zh-CN"/>
              <a:t>22</a:t>
            </a:fld>
            <a:endParaRPr lang="en-US" altLang="zh-CN"/>
          </a:p>
        </p:txBody>
      </p:sp>
      <p:sp>
        <p:nvSpPr>
          <p:cNvPr id="751618" name="Rectangle 2"/>
          <p:cNvSpPr>
            <a:spLocks noGrp="1" noRot="1" noChangeAspect="1" noChangeArrowheads="1" noTextEdit="1"/>
          </p:cNvSpPr>
          <p:nvPr>
            <p:ph type="sldImg"/>
          </p:nvPr>
        </p:nvSpPr>
        <p:spPr/>
      </p:sp>
      <p:sp>
        <p:nvSpPr>
          <p:cNvPr id="75161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4057884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1E38038-F9B2-4473-ADC8-B76AF16D08B3}" type="slidenum">
              <a:rPr lang="en-US" altLang="zh-CN"/>
              <a:t>23</a:t>
            </a:fld>
            <a:endParaRPr lang="en-US" altLang="zh-CN"/>
          </a:p>
        </p:txBody>
      </p:sp>
      <p:sp>
        <p:nvSpPr>
          <p:cNvPr id="752642" name="Rectangle 2"/>
          <p:cNvSpPr>
            <a:spLocks noGrp="1" noRot="1" noChangeAspect="1" noChangeArrowheads="1" noTextEdit="1"/>
          </p:cNvSpPr>
          <p:nvPr>
            <p:ph type="sldImg"/>
          </p:nvPr>
        </p:nvSpPr>
        <p:spPr/>
      </p:sp>
      <p:sp>
        <p:nvSpPr>
          <p:cNvPr id="7526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5687202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B07AFE83-40D3-4C51-A063-D2909121BFE1}" type="slidenum">
              <a:rPr lang="zh-CN" altLang="en-US" smtClean="0">
                <a:latin typeface="Tahoma" pitchFamily="34" charset="0"/>
              </a:rPr>
              <a:t>24</a:t>
            </a:fld>
            <a:endParaRPr lang="en-US" altLang="zh-CN" smtClean="0">
              <a:latin typeface="Tahoma" pitchFamily="34" charset="0"/>
            </a:endParaRPr>
          </a:p>
        </p:txBody>
      </p:sp>
      <p:sp>
        <p:nvSpPr>
          <p:cNvPr id="141315" name="Rectangle 2"/>
          <p:cNvSpPr>
            <a:spLocks noGrp="1" noRot="1" noChangeAspect="1" noChangeArrowheads="1" noTextEdit="1"/>
          </p:cNvSpPr>
          <p:nvPr>
            <p:ph type="sldImg"/>
          </p:nvPr>
        </p:nvSpPr>
        <p:spPr/>
      </p:sp>
      <p:sp>
        <p:nvSpPr>
          <p:cNvPr id="14131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endParaRPr lang="zh-CN" altLang="en-US" dirty="0"/>
          </a:p>
        </p:txBody>
      </p:sp>
    </p:spTree>
    <p:extLst>
      <p:ext uri="{BB962C8B-B14F-4D97-AF65-F5344CB8AC3E}">
        <p14:creationId xmlns:p14="http://schemas.microsoft.com/office/powerpoint/2010/main" val="5292450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C657B818-85D1-4257-96E6-C74E365F1597}" type="slidenum">
              <a:rPr lang="zh-CN" altLang="en-US" smtClean="0">
                <a:latin typeface="Tahoma" pitchFamily="34" charset="0"/>
              </a:rPr>
              <a:t>25</a:t>
            </a:fld>
            <a:endParaRPr lang="en-US" altLang="zh-CN" smtClean="0">
              <a:latin typeface="Tahoma" pitchFamily="34" charset="0"/>
            </a:endParaRPr>
          </a:p>
        </p:txBody>
      </p:sp>
      <p:sp>
        <p:nvSpPr>
          <p:cNvPr id="142339" name="Rectangle 2"/>
          <p:cNvSpPr>
            <a:spLocks noGrp="1" noRot="1" noChangeAspect="1" noChangeArrowheads="1" noTextEdit="1"/>
          </p:cNvSpPr>
          <p:nvPr>
            <p:ph type="sldImg"/>
          </p:nvPr>
        </p:nvSpPr>
        <p:spPr/>
      </p:sp>
      <p:sp>
        <p:nvSpPr>
          <p:cNvPr id="1423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smtClean="0">
              <a:solidFill>
                <a:schemeClr val="tx1"/>
              </a:solidFill>
              <a:ea typeface="宋体" charset="-122"/>
            </a:endParaRPr>
          </a:p>
        </p:txBody>
      </p:sp>
    </p:spTree>
    <p:extLst>
      <p:ext uri="{BB962C8B-B14F-4D97-AF65-F5344CB8AC3E}">
        <p14:creationId xmlns:p14="http://schemas.microsoft.com/office/powerpoint/2010/main" val="37526707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E57BD955-03C6-45EB-8A0B-E4EAD1EBB88F}" type="slidenum">
              <a:rPr lang="zh-CN" altLang="en-US" smtClean="0">
                <a:latin typeface="Tahoma" pitchFamily="34" charset="0"/>
              </a:rPr>
              <a:t>26</a:t>
            </a:fld>
            <a:endParaRPr lang="en-US" altLang="zh-CN" smtClean="0">
              <a:latin typeface="Tahoma" pitchFamily="34" charset="0"/>
            </a:endParaRPr>
          </a:p>
        </p:txBody>
      </p:sp>
      <p:sp>
        <p:nvSpPr>
          <p:cNvPr id="143363" name="Rectangle 2"/>
          <p:cNvSpPr>
            <a:spLocks noGrp="1" noRot="1" noChangeAspect="1" noChangeArrowheads="1" noTextEdit="1"/>
          </p:cNvSpPr>
          <p:nvPr>
            <p:ph type="sldImg"/>
          </p:nvPr>
        </p:nvSpPr>
        <p:spPr/>
      </p:sp>
      <p:sp>
        <p:nvSpPr>
          <p:cNvPr id="1433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599028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AAAB265D-79AD-4D2E-B37F-35C7F97372C5}" type="slidenum">
              <a:rPr lang="zh-CN" altLang="en-US" smtClean="0">
                <a:latin typeface="Tahoma" pitchFamily="34" charset="0"/>
              </a:rPr>
              <a:t>27</a:t>
            </a:fld>
            <a:endParaRPr lang="en-US" altLang="zh-CN" smtClean="0">
              <a:latin typeface="Tahoma" pitchFamily="34" charset="0"/>
            </a:endParaRPr>
          </a:p>
        </p:txBody>
      </p:sp>
      <p:sp>
        <p:nvSpPr>
          <p:cNvPr id="144387" name="Rectangle 2"/>
          <p:cNvSpPr>
            <a:spLocks noGrp="1" noRot="1" noChangeAspect="1" noChangeArrowheads="1" noTextEdit="1"/>
          </p:cNvSpPr>
          <p:nvPr>
            <p:ph type="sldImg"/>
          </p:nvPr>
        </p:nvSpPr>
        <p:spPr/>
      </p:sp>
      <p:sp>
        <p:nvSpPr>
          <p:cNvPr id="1443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spcBef>
                <a:spcPct val="30000"/>
              </a:spcBef>
              <a:spcAft>
                <a:spcPct val="0"/>
              </a:spcAft>
              <a:buClrTx/>
              <a:buSzTx/>
              <a:buFontTx/>
              <a:buNone/>
              <a:defRPr/>
            </a:pPr>
            <a:r>
              <a:rPr lang="en-US" altLang="zh-CN" sz="1200" b="1" dirty="0" smtClean="0">
                <a:ea typeface="楷体_GB2312" pitchFamily="49" charset="-122"/>
              </a:rPr>
              <a:t>A</a:t>
            </a:r>
            <a:r>
              <a:rPr lang="zh-CN" altLang="en-US" sz="1200" b="1" dirty="0" smtClean="0">
                <a:ea typeface="楷体_GB2312" pitchFamily="49" charset="-122"/>
              </a:rPr>
              <a:t>类</a:t>
            </a:r>
            <a:r>
              <a:rPr lang="en-US" altLang="zh-CN" sz="1200" b="1" dirty="0" smtClean="0">
                <a:ea typeface="楷体_GB2312" pitchFamily="49" charset="-122"/>
              </a:rPr>
              <a:t>IP</a:t>
            </a:r>
            <a:r>
              <a:rPr lang="zh-CN" altLang="en-US" sz="1200" b="1" dirty="0" smtClean="0">
                <a:ea typeface="楷体_GB2312" pitchFamily="49" charset="-122"/>
              </a:rPr>
              <a:t>地址结构适用于有大量主机的大型网络。</a:t>
            </a:r>
          </a:p>
          <a:p>
            <a:pPr marL="0" marR="0" indent="0" algn="l" defTabSz="914400" rtl="0" eaLnBrk="1" fontAlgn="base" latinLnBrk="0" hangingPunct="1">
              <a:spcBef>
                <a:spcPct val="30000"/>
              </a:spcBef>
              <a:spcAft>
                <a:spcPct val="0"/>
              </a:spcAft>
              <a:buClrTx/>
              <a:buSzTx/>
              <a:buFontTx/>
              <a:buNone/>
              <a:defRPr/>
            </a:pPr>
            <a:r>
              <a:rPr lang="en-US" altLang="zh-CN" sz="1200" b="1" dirty="0" smtClean="0">
                <a:ea typeface="楷体_GB2312" pitchFamily="49" charset="-122"/>
              </a:rPr>
              <a:t>B</a:t>
            </a:r>
            <a:r>
              <a:rPr lang="zh-CN" altLang="en-US" sz="1200" b="1" dirty="0" smtClean="0">
                <a:ea typeface="楷体_GB2312" pitchFamily="49" charset="-122"/>
              </a:rPr>
              <a:t>类</a:t>
            </a:r>
            <a:r>
              <a:rPr lang="en-US" altLang="zh-CN" sz="1200" b="1" dirty="0" smtClean="0">
                <a:ea typeface="楷体_GB2312" pitchFamily="49" charset="-122"/>
              </a:rPr>
              <a:t>IP</a:t>
            </a:r>
            <a:r>
              <a:rPr lang="zh-CN" altLang="en-US" sz="1200" b="1" dirty="0" smtClean="0">
                <a:ea typeface="楷体_GB2312" pitchFamily="49" charset="-122"/>
              </a:rPr>
              <a:t>地址适用于一些国际性大公司与政府机构等中等大小的组织使用。</a:t>
            </a:r>
          </a:p>
          <a:p>
            <a:pPr marL="0" marR="0" indent="0" algn="l" defTabSz="914400" rtl="0" eaLnBrk="1" fontAlgn="base" latinLnBrk="0" hangingPunct="1">
              <a:spcBef>
                <a:spcPct val="30000"/>
              </a:spcBef>
              <a:spcAft>
                <a:spcPct val="0"/>
              </a:spcAft>
              <a:buClrTx/>
              <a:buSzTx/>
              <a:buFontTx/>
              <a:buNone/>
              <a:defRPr/>
            </a:pPr>
            <a:r>
              <a:rPr lang="en-US" altLang="zh-CN" sz="1200" b="1" dirty="0" smtClean="0">
                <a:ea typeface="楷体_GB2312" pitchFamily="49" charset="-122"/>
              </a:rPr>
              <a:t>C</a:t>
            </a:r>
            <a:r>
              <a:rPr lang="zh-CN" altLang="en-US" sz="1200" b="1" dirty="0" smtClean="0">
                <a:ea typeface="楷体_GB2312" pitchFamily="49" charset="-122"/>
              </a:rPr>
              <a:t>类</a:t>
            </a:r>
            <a:r>
              <a:rPr lang="en-US" altLang="zh-CN" sz="1200" b="1" dirty="0" smtClean="0">
                <a:ea typeface="楷体_GB2312" pitchFamily="49" charset="-122"/>
              </a:rPr>
              <a:t>IP</a:t>
            </a:r>
            <a:r>
              <a:rPr lang="zh-CN" altLang="en-US" sz="1200" b="1" dirty="0" smtClean="0">
                <a:ea typeface="楷体_GB2312" pitchFamily="49" charset="-122"/>
              </a:rPr>
              <a:t>地址适用于一些小公司与普通的研究机构。</a:t>
            </a:r>
          </a:p>
        </p:txBody>
      </p:sp>
    </p:spTree>
    <p:extLst>
      <p:ext uri="{BB962C8B-B14F-4D97-AF65-F5344CB8AC3E}">
        <p14:creationId xmlns:p14="http://schemas.microsoft.com/office/powerpoint/2010/main" val="33632323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2538D226-073B-4197-84F6-2F18F989B84F}" type="slidenum">
              <a:rPr lang="zh-CN" altLang="en-US" smtClean="0">
                <a:latin typeface="Tahoma" pitchFamily="34" charset="0"/>
              </a:rPr>
              <a:t>28</a:t>
            </a:fld>
            <a:endParaRPr lang="en-US" altLang="zh-CN" smtClean="0">
              <a:latin typeface="Tahoma" pitchFamily="34" charset="0"/>
            </a:endParaRPr>
          </a:p>
        </p:txBody>
      </p:sp>
      <p:sp>
        <p:nvSpPr>
          <p:cNvPr id="145411" name="Rectangle 2"/>
          <p:cNvSpPr>
            <a:spLocks noGrp="1" noRot="1" noChangeAspect="1" noChangeArrowheads="1" noTextEdit="1"/>
          </p:cNvSpPr>
          <p:nvPr>
            <p:ph type="sldImg"/>
          </p:nvPr>
        </p:nvSpPr>
        <p:spPr/>
      </p:sp>
      <p:sp>
        <p:nvSpPr>
          <p:cNvPr id="14541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buFont typeface="Wingdings" pitchFamily="2" charset="2"/>
              <a:buNone/>
            </a:pPr>
            <a:r>
              <a:rPr lang="en-US" altLang="zh-CN" sz="1200" dirty="0" smtClean="0"/>
              <a:t>IP </a:t>
            </a:r>
            <a:r>
              <a:rPr lang="zh-CN" altLang="en-US" sz="1200" dirty="0" smtClean="0"/>
              <a:t>地址是一种分等级的地址结构。分两个等级的好处是：</a:t>
            </a:r>
          </a:p>
          <a:p>
            <a:pPr algn="just"/>
            <a:r>
              <a:rPr lang="zh-CN" altLang="en-US" sz="1200" dirty="0" smtClean="0"/>
              <a:t>第一，</a:t>
            </a:r>
            <a:r>
              <a:rPr lang="en-US" altLang="zh-CN" sz="1200" dirty="0" smtClean="0"/>
              <a:t>IP</a:t>
            </a:r>
            <a:r>
              <a:rPr lang="en-US" altLang="zh-CN" sz="100" dirty="0" smtClean="0"/>
              <a:t> </a:t>
            </a:r>
            <a:r>
              <a:rPr lang="zh-CN" altLang="en-US" sz="1200" dirty="0" smtClean="0"/>
              <a:t>地址管理机构在分配</a:t>
            </a:r>
            <a:r>
              <a:rPr lang="zh-CN" altLang="en-US" sz="800" dirty="0" smtClean="0"/>
              <a:t> </a:t>
            </a:r>
            <a:r>
              <a:rPr lang="en-US" altLang="zh-CN" sz="1200" dirty="0" smtClean="0"/>
              <a:t>IP</a:t>
            </a:r>
            <a:r>
              <a:rPr lang="en-US" altLang="zh-CN" sz="100" dirty="0" smtClean="0"/>
              <a:t> </a:t>
            </a:r>
            <a:r>
              <a:rPr lang="zh-CN" altLang="en-US" sz="1200" dirty="0" smtClean="0"/>
              <a:t>地址时只分配网络号，而剩下的主机号则由得到该网络号的单位自行分配。这样就方便了</a:t>
            </a:r>
            <a:r>
              <a:rPr lang="zh-CN" altLang="en-US" sz="900" dirty="0" smtClean="0"/>
              <a:t> </a:t>
            </a:r>
            <a:r>
              <a:rPr lang="en-US" altLang="zh-CN" sz="1200" dirty="0" smtClean="0"/>
              <a:t>IP</a:t>
            </a:r>
            <a:r>
              <a:rPr lang="en-US" altLang="zh-CN" sz="900" dirty="0" smtClean="0"/>
              <a:t> </a:t>
            </a:r>
            <a:r>
              <a:rPr lang="zh-CN" altLang="en-US" sz="1200" dirty="0" smtClean="0"/>
              <a:t>地址的管理。</a:t>
            </a:r>
          </a:p>
          <a:p>
            <a:pPr algn="just"/>
            <a:r>
              <a:rPr lang="zh-CN" altLang="en-US" sz="1200" dirty="0" smtClean="0"/>
              <a:t>第二，路由器仅根据目的主机所连接的网络号来转发分组（而不考虑目的主机号），这样就可以使路由表中的项目数大幅度减少，从而减小了路由表所占的存储空间。 </a:t>
            </a:r>
          </a:p>
          <a:p>
            <a:pPr algn="just">
              <a:lnSpc>
                <a:spcPct val="90000"/>
              </a:lnSpc>
              <a:buFont typeface="Wingdings" pitchFamily="2" charset="2"/>
              <a:buNone/>
            </a:pPr>
            <a:r>
              <a:rPr lang="zh-CN" altLang="en-US" sz="1200" dirty="0" smtClean="0"/>
              <a:t>实际上 </a:t>
            </a:r>
            <a:r>
              <a:rPr lang="en-US" altLang="zh-CN" sz="1200" dirty="0" smtClean="0"/>
              <a:t>IP </a:t>
            </a:r>
            <a:r>
              <a:rPr lang="zh-CN" altLang="en-US" sz="1200" dirty="0" smtClean="0"/>
              <a:t>地址是标志一个主机（或路由器）和一条链路的接口。 </a:t>
            </a:r>
          </a:p>
          <a:p>
            <a:pPr algn="just">
              <a:lnSpc>
                <a:spcPct val="90000"/>
              </a:lnSpc>
            </a:pPr>
            <a:r>
              <a:rPr lang="zh-CN" altLang="en-US" sz="1200" dirty="0" smtClean="0"/>
              <a:t>当一个主机同时连接到两个网络上时，该主机就必须同时具有两个相应的 </a:t>
            </a:r>
            <a:r>
              <a:rPr lang="en-US" altLang="zh-CN" sz="1200" dirty="0" smtClean="0"/>
              <a:t>IP </a:t>
            </a:r>
            <a:r>
              <a:rPr lang="zh-CN" altLang="en-US" sz="1200" dirty="0" smtClean="0"/>
              <a:t>地址，其网络号 </a:t>
            </a:r>
            <a:r>
              <a:rPr lang="en-US" altLang="zh-CN" sz="1200" dirty="0" smtClean="0"/>
              <a:t>net-id </a:t>
            </a:r>
            <a:r>
              <a:rPr lang="zh-CN" altLang="en-US" sz="1200" dirty="0" smtClean="0"/>
              <a:t>必须是不同的。这种主机称为多接口主机。</a:t>
            </a:r>
          </a:p>
          <a:p>
            <a:pPr algn="just">
              <a:lnSpc>
                <a:spcPct val="90000"/>
              </a:lnSpc>
            </a:pPr>
            <a:r>
              <a:rPr lang="zh-CN" altLang="en-US" sz="1200" dirty="0" smtClean="0"/>
              <a:t>由于一个路由器至少应当连接到两个网络（这样它才能将 </a:t>
            </a:r>
            <a:r>
              <a:rPr lang="en-US" altLang="zh-CN" sz="1200" dirty="0" smtClean="0"/>
              <a:t>IP </a:t>
            </a:r>
            <a:r>
              <a:rPr lang="zh-CN" altLang="en-US" sz="1200" dirty="0" smtClean="0"/>
              <a:t>数据报从一个网络转发到另一个网络），因此一个路由器至少应当有两个不同的 </a:t>
            </a:r>
            <a:r>
              <a:rPr lang="en-US" altLang="zh-CN" sz="1200" dirty="0" smtClean="0"/>
              <a:t>IP </a:t>
            </a:r>
            <a:r>
              <a:rPr lang="zh-CN" altLang="en-US" sz="1200" dirty="0" smtClean="0"/>
              <a:t>地址。 </a:t>
            </a:r>
          </a:p>
          <a:p>
            <a:pPr eaLnBrk="1" hangingPunct="1"/>
            <a:endParaRPr lang="zh-CN" altLang="en-US" dirty="0" smtClean="0">
              <a:ea typeface="宋体" charset="-122"/>
            </a:endParaRPr>
          </a:p>
        </p:txBody>
      </p:sp>
    </p:spTree>
    <p:extLst>
      <p:ext uri="{BB962C8B-B14F-4D97-AF65-F5344CB8AC3E}">
        <p14:creationId xmlns:p14="http://schemas.microsoft.com/office/powerpoint/2010/main" val="5696220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FBDD56CB-8373-4C8B-A89D-1BBAB343E206}" type="slidenum">
              <a:rPr lang="zh-CN" altLang="en-US" smtClean="0">
                <a:latin typeface="Tahoma" pitchFamily="34" charset="0"/>
              </a:rPr>
              <a:t>29</a:t>
            </a:fld>
            <a:endParaRPr lang="en-US" altLang="zh-CN" smtClean="0">
              <a:latin typeface="Tahoma" pitchFamily="34" charset="0"/>
            </a:endParaRPr>
          </a:p>
        </p:txBody>
      </p:sp>
      <p:sp>
        <p:nvSpPr>
          <p:cNvPr id="146435" name="Rectangle 2"/>
          <p:cNvSpPr>
            <a:spLocks noGrp="1" noRot="1" noChangeAspect="1" noChangeArrowheads="1" noTextEdit="1"/>
          </p:cNvSpPr>
          <p:nvPr>
            <p:ph type="sldImg"/>
          </p:nvPr>
        </p:nvSpPr>
        <p:spPr/>
      </p:sp>
      <p:sp>
        <p:nvSpPr>
          <p:cNvPr id="146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smtClean="0">
              <a:ea typeface="宋体" charset="-122"/>
            </a:endParaRPr>
          </a:p>
        </p:txBody>
      </p:sp>
    </p:spTree>
    <p:extLst>
      <p:ext uri="{BB962C8B-B14F-4D97-AF65-F5344CB8AC3E}">
        <p14:creationId xmlns:p14="http://schemas.microsoft.com/office/powerpoint/2010/main" val="580459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532954C9-F233-469C-A15D-AB95EF29CD62}" type="slidenum">
              <a:rPr lang="zh-CN" altLang="en-US" smtClean="0">
                <a:latin typeface="Tahoma" pitchFamily="34" charset="0"/>
              </a:rPr>
              <a:t>3</a:t>
            </a:fld>
            <a:endParaRPr lang="en-US" altLang="zh-CN" smtClean="0">
              <a:latin typeface="Tahoma" pitchFamily="34" charset="0"/>
            </a:endParaRPr>
          </a:p>
        </p:txBody>
      </p:sp>
      <p:sp>
        <p:nvSpPr>
          <p:cNvPr id="137219" name="Rectangle 2"/>
          <p:cNvSpPr>
            <a:spLocks noGrp="1" noRot="1" noChangeAspect="1" noChangeArrowheads="1" noTextEdit="1"/>
          </p:cNvSpPr>
          <p:nvPr>
            <p:ph type="sldImg"/>
          </p:nvPr>
        </p:nvSpPr>
        <p:spPr/>
      </p:sp>
      <p:sp>
        <p:nvSpPr>
          <p:cNvPr id="1372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u="none" dirty="0" smtClean="0">
              <a:ea typeface="宋体" charset="-122"/>
            </a:endParaRPr>
          </a:p>
        </p:txBody>
      </p:sp>
    </p:spTree>
    <p:extLst>
      <p:ext uri="{BB962C8B-B14F-4D97-AF65-F5344CB8AC3E}">
        <p14:creationId xmlns:p14="http://schemas.microsoft.com/office/powerpoint/2010/main" val="31230606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75CD1239-6DAB-4AF6-9BE2-E7BDC6A2A7DA}" type="slidenum">
              <a:rPr lang="zh-CN" altLang="en-US" smtClean="0">
                <a:latin typeface="Tahoma" pitchFamily="34" charset="0"/>
              </a:rPr>
              <a:t>30</a:t>
            </a:fld>
            <a:endParaRPr lang="en-US" altLang="zh-CN" smtClean="0">
              <a:latin typeface="Tahoma" pitchFamily="34" charset="0"/>
            </a:endParaRPr>
          </a:p>
        </p:txBody>
      </p:sp>
      <p:sp>
        <p:nvSpPr>
          <p:cNvPr id="147459" name="Rectangle 2"/>
          <p:cNvSpPr>
            <a:spLocks noGrp="1" noRot="1" noChangeAspect="1" noChangeArrowheads="1" noTextEdit="1"/>
          </p:cNvSpPr>
          <p:nvPr>
            <p:ph type="sldImg"/>
          </p:nvPr>
        </p:nvSpPr>
        <p:spPr/>
      </p:sp>
      <p:sp>
        <p:nvSpPr>
          <p:cNvPr id="147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smtClean="0">
              <a:ea typeface="宋体" charset="-122"/>
            </a:endParaRPr>
          </a:p>
        </p:txBody>
      </p:sp>
    </p:spTree>
    <p:extLst>
      <p:ext uri="{BB962C8B-B14F-4D97-AF65-F5344CB8AC3E}">
        <p14:creationId xmlns:p14="http://schemas.microsoft.com/office/powerpoint/2010/main" val="18214484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46AF9F5F-A189-457F-86CA-D8B6617831FF}" type="slidenum">
              <a:rPr lang="zh-CN" altLang="en-US" smtClean="0">
                <a:latin typeface="Tahoma" pitchFamily="34" charset="0"/>
              </a:rPr>
              <a:t>31</a:t>
            </a:fld>
            <a:endParaRPr lang="en-US" altLang="zh-CN" smtClean="0">
              <a:latin typeface="Tahoma" pitchFamily="34" charset="0"/>
            </a:endParaRPr>
          </a:p>
        </p:txBody>
      </p:sp>
      <p:sp>
        <p:nvSpPr>
          <p:cNvPr id="148483" name="Rectangle 2"/>
          <p:cNvSpPr>
            <a:spLocks noGrp="1" noRot="1" noChangeAspect="1" noChangeArrowheads="1" noTextEdit="1"/>
          </p:cNvSpPr>
          <p:nvPr>
            <p:ph type="sldImg"/>
          </p:nvPr>
        </p:nvSpPr>
        <p:spPr/>
      </p:sp>
      <p:sp>
        <p:nvSpPr>
          <p:cNvPr id="148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1947483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A780D4F6-5EE3-412E-ABEC-7B4DF0F72091}" type="slidenum">
              <a:rPr lang="zh-CN" altLang="en-US" smtClean="0">
                <a:latin typeface="Tahoma" pitchFamily="34" charset="0"/>
              </a:rPr>
              <a:t>32</a:t>
            </a:fld>
            <a:endParaRPr lang="en-US" altLang="zh-CN" smtClean="0">
              <a:latin typeface="Tahoma" pitchFamily="34" charset="0"/>
            </a:endParaRPr>
          </a:p>
        </p:txBody>
      </p:sp>
      <p:sp>
        <p:nvSpPr>
          <p:cNvPr id="149507" name="Rectangle 2"/>
          <p:cNvSpPr>
            <a:spLocks noGrp="1" noRot="1" noChangeAspect="1" noChangeArrowheads="1" noTextEdit="1"/>
          </p:cNvSpPr>
          <p:nvPr>
            <p:ph type="sldImg"/>
          </p:nvPr>
        </p:nvSpPr>
        <p:spPr>
          <a:solidFill>
            <a:srgbClr val="FFFFFF"/>
          </a:solidFill>
        </p:spPr>
      </p:sp>
      <p:sp>
        <p:nvSpPr>
          <p:cNvPr id="149508"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altLang="zh-CN" dirty="0" smtClean="0">
                <a:ea typeface="宋体" charset="-122"/>
              </a:rPr>
              <a:t>CIDR</a:t>
            </a:r>
            <a:r>
              <a:rPr lang="zh-CN" altLang="en-US" dirty="0" smtClean="0">
                <a:ea typeface="宋体" charset="-122"/>
              </a:rPr>
              <a:t>：地址不够、路由</a:t>
            </a:r>
            <a:endParaRPr lang="en-US" altLang="zh-CN" dirty="0" smtClean="0">
              <a:ea typeface="宋体" charset="-122"/>
            </a:endParaRPr>
          </a:p>
          <a:p>
            <a:pPr algn="just">
              <a:spcBef>
                <a:spcPct val="0"/>
              </a:spcBef>
              <a:buFont typeface="Wingdings" pitchFamily="2" charset="2"/>
              <a:buNone/>
            </a:pPr>
            <a:r>
              <a:rPr lang="zh-CN" altLang="en-US" sz="1200" dirty="0" smtClean="0"/>
              <a:t>划分子网在一定程度上缓解了因特网在发展中遇到的困难。然而在</a:t>
            </a:r>
            <a:r>
              <a:rPr lang="zh-CN" altLang="en-US" sz="900" dirty="0" smtClean="0"/>
              <a:t> </a:t>
            </a:r>
            <a:r>
              <a:rPr lang="en-US" altLang="zh-CN" sz="1200" dirty="0" smtClean="0"/>
              <a:t>1992</a:t>
            </a:r>
            <a:r>
              <a:rPr lang="en-US" altLang="zh-CN" sz="900" dirty="0" smtClean="0"/>
              <a:t> </a:t>
            </a:r>
            <a:r>
              <a:rPr lang="zh-CN" altLang="en-US" sz="1200" dirty="0" smtClean="0"/>
              <a:t>年因特网仍然面临三个必须尽早解决的问题，这就是：</a:t>
            </a:r>
          </a:p>
          <a:p>
            <a:pPr algn="just"/>
            <a:r>
              <a:rPr lang="en-US" altLang="zh-CN" sz="1200" dirty="0" smtClean="0"/>
              <a:t>B </a:t>
            </a:r>
            <a:r>
              <a:rPr lang="zh-CN" altLang="en-US" sz="1200" dirty="0" smtClean="0"/>
              <a:t>类地址在 </a:t>
            </a:r>
            <a:r>
              <a:rPr lang="en-US" altLang="zh-CN" sz="1200" dirty="0" smtClean="0"/>
              <a:t>1992 </a:t>
            </a:r>
            <a:r>
              <a:rPr lang="zh-CN" altLang="en-US" sz="1200" dirty="0" smtClean="0"/>
              <a:t>年已分配了近一半，眼看就要在 </a:t>
            </a:r>
            <a:r>
              <a:rPr lang="en-US" altLang="zh-CN" sz="1200" dirty="0" smtClean="0"/>
              <a:t>1994 </a:t>
            </a:r>
            <a:r>
              <a:rPr lang="zh-CN" altLang="en-US" sz="1200" dirty="0" smtClean="0"/>
              <a:t>年 </a:t>
            </a:r>
            <a:r>
              <a:rPr lang="en-US" altLang="zh-CN" sz="1200" dirty="0" smtClean="0"/>
              <a:t>3 </a:t>
            </a:r>
            <a:r>
              <a:rPr lang="zh-CN" altLang="en-US" sz="1200" dirty="0" smtClean="0"/>
              <a:t>月全部分配完毕！</a:t>
            </a:r>
            <a:endParaRPr lang="en-US" altLang="zh-CN" sz="1200" dirty="0" smtClean="0"/>
          </a:p>
          <a:p>
            <a:pPr algn="just"/>
            <a:r>
              <a:rPr lang="zh-CN" altLang="en-US" sz="1200" dirty="0" smtClean="0"/>
              <a:t>因特网主干网上的路由表中的项目数急剧增长（从几千个增长到几万个）。</a:t>
            </a:r>
          </a:p>
          <a:p>
            <a:pPr algn="just"/>
            <a:r>
              <a:rPr lang="zh-CN" altLang="en-US" sz="1200" dirty="0" smtClean="0"/>
              <a:t>整个 </a:t>
            </a:r>
            <a:r>
              <a:rPr lang="en-US" altLang="zh-CN" sz="1200" dirty="0" smtClean="0"/>
              <a:t>IPv4 </a:t>
            </a:r>
            <a:r>
              <a:rPr lang="zh-CN" altLang="en-US" sz="1200" dirty="0" smtClean="0"/>
              <a:t>的地址空间最终将全部耗尽</a:t>
            </a:r>
            <a:r>
              <a:rPr lang="zh-CN" altLang="en-US" dirty="0" smtClean="0">
                <a:ea typeface="宋体" charset="-122"/>
              </a:rPr>
              <a:t>表项太多。</a:t>
            </a:r>
            <a:endParaRPr lang="en-US" altLang="zh-CN" dirty="0" smtClean="0">
              <a:ea typeface="宋体" charset="-122"/>
            </a:endParaRPr>
          </a:p>
          <a:p>
            <a:pPr algn="just">
              <a:lnSpc>
                <a:spcPct val="90000"/>
              </a:lnSpc>
            </a:pPr>
            <a:r>
              <a:rPr lang="en-US" altLang="zh-CN" dirty="0" smtClean="0"/>
              <a:t>1987 </a:t>
            </a:r>
            <a:r>
              <a:rPr lang="zh-CN" altLang="en-US" dirty="0" smtClean="0"/>
              <a:t>年，</a:t>
            </a:r>
            <a:r>
              <a:rPr lang="en-US" altLang="zh-CN" dirty="0" smtClean="0"/>
              <a:t>RFC 1009 </a:t>
            </a:r>
            <a:r>
              <a:rPr lang="zh-CN" altLang="en-US" dirty="0" smtClean="0"/>
              <a:t>就指明了在一个划分子网的网络中可同时使用几个不同的子网掩码。使用</a:t>
            </a:r>
            <a:r>
              <a:rPr lang="zh-CN" altLang="en-US" dirty="0" smtClean="0">
                <a:solidFill>
                  <a:schemeClr val="hlink"/>
                </a:solidFill>
              </a:rPr>
              <a:t>变长子网掩码 </a:t>
            </a:r>
            <a:r>
              <a:rPr lang="en-US" altLang="zh-CN" dirty="0" smtClean="0">
                <a:solidFill>
                  <a:schemeClr val="hlink"/>
                </a:solidFill>
              </a:rPr>
              <a:t>VLSM</a:t>
            </a:r>
            <a:r>
              <a:rPr lang="en-US" altLang="zh-CN" dirty="0" smtClean="0"/>
              <a:t> (Variable Length Subnet Mask)</a:t>
            </a:r>
            <a:r>
              <a:rPr lang="zh-CN" altLang="en-US" dirty="0" smtClean="0"/>
              <a:t>可进一步提高 </a:t>
            </a:r>
            <a:r>
              <a:rPr lang="en-US" altLang="zh-CN" dirty="0" smtClean="0"/>
              <a:t>IP </a:t>
            </a:r>
            <a:r>
              <a:rPr lang="zh-CN" altLang="en-US" dirty="0" smtClean="0"/>
              <a:t>地址资源的利用率。</a:t>
            </a:r>
          </a:p>
          <a:p>
            <a:pPr algn="just">
              <a:lnSpc>
                <a:spcPct val="90000"/>
              </a:lnSpc>
            </a:pPr>
            <a:r>
              <a:rPr lang="zh-CN" altLang="en-US" dirty="0" smtClean="0"/>
              <a:t>在 </a:t>
            </a:r>
            <a:r>
              <a:rPr lang="en-US" altLang="zh-CN" dirty="0" smtClean="0"/>
              <a:t>VLSM </a:t>
            </a:r>
            <a:r>
              <a:rPr lang="zh-CN" altLang="en-US" dirty="0" smtClean="0"/>
              <a:t>的基础上又进一步研究出无分类编址方法，它的正式名字是</a:t>
            </a:r>
            <a:r>
              <a:rPr lang="zh-CN" altLang="en-US" dirty="0" smtClean="0">
                <a:solidFill>
                  <a:schemeClr val="hlink"/>
                </a:solidFill>
              </a:rPr>
              <a:t>无分类域间路由选择 </a:t>
            </a:r>
            <a:r>
              <a:rPr lang="en-US" altLang="zh-CN" dirty="0" smtClean="0">
                <a:solidFill>
                  <a:schemeClr val="hlink"/>
                </a:solidFill>
              </a:rPr>
              <a:t>CIDR</a:t>
            </a:r>
            <a:r>
              <a:rPr lang="en-US" altLang="zh-CN" dirty="0" smtClean="0"/>
              <a:t> (Classless Inter-Domain Routing)</a:t>
            </a:r>
            <a:r>
              <a:rPr lang="zh-CN" altLang="en-US" dirty="0" smtClean="0"/>
              <a:t>。  </a:t>
            </a:r>
          </a:p>
          <a:p>
            <a:pPr algn="just"/>
            <a:r>
              <a:rPr lang="en-US" altLang="zh-CN" dirty="0" smtClean="0"/>
              <a:t>CIDR </a:t>
            </a:r>
            <a:r>
              <a:rPr lang="zh-CN" altLang="en-US" dirty="0" smtClean="0"/>
              <a:t>消除了传统的 </a:t>
            </a:r>
            <a:r>
              <a:rPr lang="en-US" altLang="zh-CN" dirty="0" smtClean="0"/>
              <a:t>A </a:t>
            </a:r>
            <a:r>
              <a:rPr lang="zh-CN" altLang="en-US" dirty="0" smtClean="0"/>
              <a:t>类、</a:t>
            </a:r>
            <a:r>
              <a:rPr lang="en-US" altLang="zh-CN" dirty="0" smtClean="0"/>
              <a:t>B </a:t>
            </a:r>
            <a:r>
              <a:rPr lang="zh-CN" altLang="en-US" dirty="0" smtClean="0"/>
              <a:t>类和 </a:t>
            </a:r>
            <a:r>
              <a:rPr lang="en-US" altLang="zh-CN" dirty="0" smtClean="0"/>
              <a:t>C </a:t>
            </a:r>
            <a:r>
              <a:rPr lang="zh-CN" altLang="en-US" dirty="0" smtClean="0"/>
              <a:t>类地址以及划分子网的概念，因而可以更加有效地分配 </a:t>
            </a:r>
            <a:r>
              <a:rPr lang="en-US" altLang="zh-CN" dirty="0" smtClean="0"/>
              <a:t>IPv4 </a:t>
            </a:r>
            <a:r>
              <a:rPr lang="zh-CN" altLang="en-US" dirty="0" smtClean="0"/>
              <a:t>的地址空间。</a:t>
            </a:r>
          </a:p>
          <a:p>
            <a:pPr algn="just"/>
            <a:r>
              <a:rPr lang="en-US" altLang="zh-CN" dirty="0" smtClean="0"/>
              <a:t>CIDR</a:t>
            </a:r>
            <a:r>
              <a:rPr lang="zh-CN" altLang="en-US" dirty="0" smtClean="0"/>
              <a:t>使用各种长度的“</a:t>
            </a:r>
            <a:r>
              <a:rPr lang="zh-CN" altLang="en-US" dirty="0" smtClean="0">
                <a:solidFill>
                  <a:schemeClr val="hlink"/>
                </a:solidFill>
              </a:rPr>
              <a:t>网络前缀</a:t>
            </a:r>
            <a:r>
              <a:rPr lang="zh-CN" altLang="en-US" dirty="0" smtClean="0"/>
              <a:t>”</a:t>
            </a:r>
            <a:r>
              <a:rPr lang="en-US" altLang="zh-CN" dirty="0" smtClean="0"/>
              <a:t>(network-prefix)</a:t>
            </a:r>
            <a:r>
              <a:rPr lang="zh-CN" altLang="en-US" dirty="0" smtClean="0"/>
              <a:t>来代替分类地址中的网络号和子网号。</a:t>
            </a:r>
          </a:p>
          <a:p>
            <a:pPr algn="just"/>
            <a:r>
              <a:rPr lang="en-US" altLang="zh-CN" dirty="0" smtClean="0"/>
              <a:t>IP </a:t>
            </a:r>
            <a:r>
              <a:rPr lang="zh-CN" altLang="en-US" dirty="0" smtClean="0"/>
              <a:t>地址从三级编址（使用子网掩码）又回到了两级编址。  </a:t>
            </a:r>
          </a:p>
          <a:p>
            <a:pPr algn="just"/>
            <a:endParaRPr lang="zh-CN" altLang="en-US" dirty="0" smtClean="0">
              <a:ea typeface="宋体" charset="-122"/>
            </a:endParaRPr>
          </a:p>
        </p:txBody>
      </p:sp>
    </p:spTree>
    <p:extLst>
      <p:ext uri="{BB962C8B-B14F-4D97-AF65-F5344CB8AC3E}">
        <p14:creationId xmlns:p14="http://schemas.microsoft.com/office/powerpoint/2010/main" val="4832792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BCB16501-A12B-402A-9FA2-48340AEC2A9A}" type="slidenum">
              <a:rPr lang="zh-CN" altLang="en-US" smtClean="0">
                <a:latin typeface="Tahoma" pitchFamily="34" charset="0"/>
              </a:rPr>
              <a:t>33</a:t>
            </a:fld>
            <a:endParaRPr lang="en-US" altLang="zh-CN" smtClean="0">
              <a:latin typeface="Tahoma" pitchFamily="34" charset="0"/>
            </a:endParaRPr>
          </a:p>
        </p:txBody>
      </p:sp>
      <p:sp>
        <p:nvSpPr>
          <p:cNvPr id="150531" name="Rectangle 2"/>
          <p:cNvSpPr>
            <a:spLocks noGrp="1" noRot="1" noChangeAspect="1" noChangeArrowheads="1" noTextEdit="1"/>
          </p:cNvSpPr>
          <p:nvPr>
            <p:ph type="sldImg"/>
          </p:nvPr>
        </p:nvSpPr>
        <p:spPr/>
      </p:sp>
      <p:sp>
        <p:nvSpPr>
          <p:cNvPr id="1505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ea typeface="宋体" charset="-122"/>
              </a:rPr>
              <a:t>子网太大而使得资源浪费的情况</a:t>
            </a:r>
          </a:p>
        </p:txBody>
      </p:sp>
    </p:spTree>
    <p:extLst>
      <p:ext uri="{BB962C8B-B14F-4D97-AF65-F5344CB8AC3E}">
        <p14:creationId xmlns:p14="http://schemas.microsoft.com/office/powerpoint/2010/main" val="41212589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4F4965D-1305-4948-902C-B85AAC86DC04}" type="slidenum">
              <a:rPr lang="zh-CN" altLang="en-US" smtClean="0">
                <a:latin typeface="Tahoma" pitchFamily="34" charset="0"/>
              </a:rPr>
              <a:t>34</a:t>
            </a:fld>
            <a:endParaRPr lang="en-US" altLang="zh-CN" smtClean="0">
              <a:latin typeface="Tahoma" pitchFamily="34" charset="0"/>
            </a:endParaRPr>
          </a:p>
        </p:txBody>
      </p:sp>
      <p:sp>
        <p:nvSpPr>
          <p:cNvPr id="151555" name="Rectangle 2"/>
          <p:cNvSpPr>
            <a:spLocks noGrp="1" noRot="1" noChangeAspect="1" noChangeArrowheads="1" noTextEdit="1"/>
          </p:cNvSpPr>
          <p:nvPr>
            <p:ph type="sldImg"/>
          </p:nvPr>
        </p:nvSpPr>
        <p:spPr/>
      </p:sp>
      <p:sp>
        <p:nvSpPr>
          <p:cNvPr id="1515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pPr>
            <a:r>
              <a:rPr lang="zh-CN" altLang="en-US" sz="1200" b="1" dirty="0" smtClean="0">
                <a:ea typeface="楷体_GB2312" pitchFamily="49" charset="-122"/>
              </a:rPr>
              <a:t>标准的</a:t>
            </a:r>
            <a:r>
              <a:rPr lang="en-US" altLang="zh-CN" sz="1200" b="1" dirty="0" smtClean="0">
                <a:ea typeface="楷体_GB2312" pitchFamily="49" charset="-122"/>
              </a:rPr>
              <a:t>A</a:t>
            </a:r>
            <a:r>
              <a:rPr lang="zh-CN" altLang="en-US" sz="1200" b="1" dirty="0" smtClean="0">
                <a:ea typeface="楷体_GB2312" pitchFamily="49" charset="-122"/>
              </a:rPr>
              <a:t>类、</a:t>
            </a:r>
            <a:r>
              <a:rPr lang="en-US" altLang="zh-CN" sz="1200" b="1" dirty="0" smtClean="0">
                <a:ea typeface="楷体_GB2312" pitchFamily="49" charset="-122"/>
              </a:rPr>
              <a:t>B</a:t>
            </a:r>
            <a:r>
              <a:rPr lang="zh-CN" altLang="en-US" sz="1200" b="1" dirty="0" smtClean="0">
                <a:ea typeface="楷体_GB2312" pitchFamily="49" charset="-122"/>
              </a:rPr>
              <a:t>类与</a:t>
            </a:r>
            <a:r>
              <a:rPr lang="en-US" altLang="zh-CN" sz="1200" b="1" dirty="0" smtClean="0">
                <a:ea typeface="楷体_GB2312" pitchFamily="49" charset="-122"/>
              </a:rPr>
              <a:t>C</a:t>
            </a:r>
            <a:r>
              <a:rPr lang="zh-CN" altLang="en-US" sz="1200" b="1" dirty="0" smtClean="0">
                <a:ea typeface="楷体_GB2312" pitchFamily="49" charset="-122"/>
              </a:rPr>
              <a:t>类</a:t>
            </a:r>
            <a:r>
              <a:rPr lang="en-US" altLang="zh-CN" sz="1200" b="1" dirty="0" smtClean="0">
                <a:ea typeface="楷体_GB2312" pitchFamily="49" charset="-122"/>
              </a:rPr>
              <a:t>IP</a:t>
            </a:r>
            <a:r>
              <a:rPr lang="zh-CN" altLang="en-US" sz="1200" b="1" dirty="0" smtClean="0">
                <a:ea typeface="楷体_GB2312" pitchFamily="49" charset="-122"/>
              </a:rPr>
              <a:t>地址是两层结构：</a:t>
            </a:r>
          </a:p>
          <a:p>
            <a:pPr>
              <a:lnSpc>
                <a:spcPct val="80000"/>
              </a:lnSpc>
              <a:buFontTx/>
              <a:buNone/>
            </a:pPr>
            <a:r>
              <a:rPr lang="en-US" altLang="zh-CN" sz="1200" b="1" dirty="0" smtClean="0">
                <a:ea typeface="楷体_GB2312" pitchFamily="49" charset="-122"/>
              </a:rPr>
              <a:t>     net ID-host ID</a:t>
            </a:r>
            <a:endParaRPr lang="zh-CN" altLang="en-US" sz="1200" b="1" dirty="0" smtClean="0">
              <a:ea typeface="楷体_GB2312" pitchFamily="49" charset="-122"/>
            </a:endParaRPr>
          </a:p>
          <a:p>
            <a:pPr>
              <a:lnSpc>
                <a:spcPct val="80000"/>
              </a:lnSpc>
            </a:pPr>
            <a:r>
              <a:rPr lang="zh-CN" altLang="en-US" sz="1200" b="1" dirty="0" smtClean="0">
                <a:ea typeface="楷体_GB2312" pitchFamily="49" charset="-122"/>
              </a:rPr>
              <a:t>子网</a:t>
            </a:r>
            <a:r>
              <a:rPr lang="en-US" altLang="zh-CN" sz="1200" b="1" dirty="0" smtClean="0">
                <a:ea typeface="楷体_GB2312" pitchFamily="49" charset="-122"/>
              </a:rPr>
              <a:t>IP</a:t>
            </a:r>
            <a:r>
              <a:rPr lang="zh-CN" altLang="en-US" sz="1200" b="1" dirty="0" smtClean="0">
                <a:ea typeface="楷体_GB2312" pitchFamily="49" charset="-122"/>
              </a:rPr>
              <a:t>地址是三层结构：</a:t>
            </a:r>
          </a:p>
          <a:p>
            <a:pPr>
              <a:lnSpc>
                <a:spcPct val="80000"/>
              </a:lnSpc>
              <a:buFontTx/>
              <a:buNone/>
            </a:pPr>
            <a:r>
              <a:rPr lang="en-US" altLang="zh-CN" sz="1200" b="1" dirty="0" smtClean="0">
                <a:ea typeface="楷体_GB2312" pitchFamily="49" charset="-122"/>
              </a:rPr>
              <a:t>      net ID-subnet ID-host ID</a:t>
            </a:r>
            <a:endParaRPr lang="zh-CN" altLang="en-US" sz="1200" b="1" dirty="0" smtClean="0">
              <a:ea typeface="楷体_GB2312" pitchFamily="49" charset="-122"/>
            </a:endParaRPr>
          </a:p>
          <a:p>
            <a:pPr>
              <a:lnSpc>
                <a:spcPct val="80000"/>
              </a:lnSpc>
            </a:pPr>
            <a:r>
              <a:rPr lang="zh-CN" altLang="en-US" sz="1200" b="1" dirty="0" smtClean="0">
                <a:ea typeface="楷体_GB2312" pitchFamily="49" charset="-122"/>
              </a:rPr>
              <a:t>同一个子网中所有的主机必须使用相同的网络号</a:t>
            </a:r>
            <a:r>
              <a:rPr lang="en-US" altLang="zh-CN" sz="1200" b="1" dirty="0" smtClean="0">
                <a:ea typeface="楷体_GB2312" pitchFamily="49" charset="-122"/>
              </a:rPr>
              <a:t>-</a:t>
            </a:r>
            <a:r>
              <a:rPr lang="zh-CN" altLang="en-US" sz="1200" b="1" dirty="0" smtClean="0">
                <a:ea typeface="楷体_GB2312" pitchFamily="49" charset="-122"/>
              </a:rPr>
              <a:t>子网号（</a:t>
            </a:r>
            <a:r>
              <a:rPr lang="en-US" altLang="zh-CN" sz="1200" b="1" dirty="0" smtClean="0">
                <a:ea typeface="楷体_GB2312" pitchFamily="49" charset="-122"/>
              </a:rPr>
              <a:t>net ID-subnet ID</a:t>
            </a:r>
            <a:r>
              <a:rPr lang="zh-CN" altLang="en-US" sz="1200" b="1" dirty="0" smtClean="0">
                <a:ea typeface="楷体_GB2312" pitchFamily="49" charset="-122"/>
              </a:rPr>
              <a:t>）；</a:t>
            </a:r>
          </a:p>
          <a:p>
            <a:pPr>
              <a:lnSpc>
                <a:spcPct val="80000"/>
              </a:lnSpc>
            </a:pPr>
            <a:r>
              <a:rPr lang="zh-CN" altLang="en-US" sz="1200" b="1" dirty="0" smtClean="0">
                <a:ea typeface="楷体_GB2312" pitchFamily="49" charset="-122"/>
              </a:rPr>
              <a:t>子网的概念可以应用于</a:t>
            </a:r>
            <a:r>
              <a:rPr lang="en-US" altLang="zh-CN" sz="1200" b="1" dirty="0" smtClean="0">
                <a:ea typeface="楷体_GB2312" pitchFamily="49" charset="-122"/>
              </a:rPr>
              <a:t>A</a:t>
            </a:r>
            <a:r>
              <a:rPr lang="zh-CN" altLang="en-US" sz="1200" b="1" dirty="0" smtClean="0">
                <a:ea typeface="楷体_GB2312" pitchFamily="49" charset="-122"/>
              </a:rPr>
              <a:t>类、</a:t>
            </a:r>
            <a:r>
              <a:rPr lang="en-US" altLang="zh-CN" sz="1200" b="1" dirty="0" smtClean="0">
                <a:ea typeface="楷体_GB2312" pitchFamily="49" charset="-122"/>
              </a:rPr>
              <a:t>B</a:t>
            </a:r>
            <a:r>
              <a:rPr lang="zh-CN" altLang="en-US" sz="1200" b="1" dirty="0" smtClean="0">
                <a:ea typeface="楷体_GB2312" pitchFamily="49" charset="-122"/>
              </a:rPr>
              <a:t>类或</a:t>
            </a:r>
            <a:r>
              <a:rPr lang="en-US" altLang="zh-CN" sz="1200" b="1" dirty="0" smtClean="0">
                <a:ea typeface="楷体_GB2312" pitchFamily="49" charset="-122"/>
              </a:rPr>
              <a:t>C</a:t>
            </a:r>
            <a:r>
              <a:rPr lang="zh-CN" altLang="en-US" sz="1200" b="1" dirty="0" smtClean="0">
                <a:ea typeface="楷体_GB2312" pitchFamily="49" charset="-122"/>
              </a:rPr>
              <a:t>类中任意一类</a:t>
            </a:r>
            <a:r>
              <a:rPr lang="en-US" altLang="zh-CN" sz="1200" b="1" dirty="0" smtClean="0">
                <a:ea typeface="楷体_GB2312" pitchFamily="49" charset="-122"/>
              </a:rPr>
              <a:t>IP</a:t>
            </a:r>
            <a:r>
              <a:rPr lang="zh-CN" altLang="en-US" sz="1200" b="1" dirty="0" smtClean="0">
                <a:ea typeface="楷体_GB2312" pitchFamily="49" charset="-122"/>
              </a:rPr>
              <a:t>地址中；</a:t>
            </a:r>
          </a:p>
          <a:p>
            <a:pPr>
              <a:lnSpc>
                <a:spcPct val="80000"/>
              </a:lnSpc>
            </a:pPr>
            <a:r>
              <a:rPr lang="zh-CN" altLang="en-US" sz="1200" b="1" dirty="0" smtClean="0">
                <a:ea typeface="楷体_GB2312" pitchFamily="49" charset="-122"/>
              </a:rPr>
              <a:t>分配子网是一个组织和单位内部的事，它既不要向</a:t>
            </a:r>
            <a:r>
              <a:rPr lang="en-US" altLang="zh-CN" sz="1200" b="1" dirty="0" smtClean="0">
                <a:ea typeface="楷体_GB2312" pitchFamily="49" charset="-122"/>
              </a:rPr>
              <a:t>Internet</a:t>
            </a:r>
            <a:r>
              <a:rPr lang="zh-CN" altLang="en-US" sz="1200" b="1" dirty="0" smtClean="0">
                <a:ea typeface="楷体_GB2312" pitchFamily="49" charset="-122"/>
              </a:rPr>
              <a:t>地址管理部门申请，也不需要改变任何外部的数据库；</a:t>
            </a:r>
          </a:p>
          <a:p>
            <a:pPr>
              <a:lnSpc>
                <a:spcPct val="80000"/>
              </a:lnSpc>
            </a:pPr>
            <a:r>
              <a:rPr lang="zh-CN" altLang="en-US" sz="1200" b="1" dirty="0" smtClean="0">
                <a:ea typeface="楷体_GB2312" pitchFamily="49" charset="-122"/>
              </a:rPr>
              <a:t>在</a:t>
            </a:r>
            <a:r>
              <a:rPr lang="en-US" altLang="zh-CN" sz="1200" b="1" dirty="0" smtClean="0">
                <a:ea typeface="楷体_GB2312" pitchFamily="49" charset="-122"/>
              </a:rPr>
              <a:t>Internet</a:t>
            </a:r>
            <a:r>
              <a:rPr lang="zh-CN" altLang="en-US" sz="1200" b="1" dirty="0" smtClean="0">
                <a:ea typeface="楷体_GB2312" pitchFamily="49" charset="-122"/>
              </a:rPr>
              <a:t>中，一个子网也称为一个</a:t>
            </a:r>
            <a:r>
              <a:rPr lang="en-US" altLang="zh-CN" sz="1200" b="1" dirty="0" smtClean="0">
                <a:ea typeface="楷体_GB2312" pitchFamily="49" charset="-122"/>
              </a:rPr>
              <a:t>IP</a:t>
            </a:r>
            <a:r>
              <a:rPr lang="zh-CN" altLang="en-US" sz="1200" b="1" dirty="0" smtClean="0">
                <a:ea typeface="楷体_GB2312" pitchFamily="49" charset="-122"/>
              </a:rPr>
              <a:t>网络或一个网络</a:t>
            </a:r>
            <a:endParaRPr lang="en-US" altLang="zh-CN" sz="1200" b="1" dirty="0" smtClean="0">
              <a:ea typeface="楷体_GB2312" pitchFamily="49" charset="-122"/>
            </a:endParaRPr>
          </a:p>
          <a:p>
            <a:pPr>
              <a:buFontTx/>
              <a:buNone/>
            </a:pPr>
            <a:endParaRPr lang="zh-CN" altLang="en-US" sz="1200" b="1" dirty="0" smtClean="0">
              <a:ea typeface="楷体_GB2312" pitchFamily="49" charset="-122"/>
            </a:endParaRPr>
          </a:p>
        </p:txBody>
      </p:sp>
    </p:spTree>
    <p:extLst>
      <p:ext uri="{BB962C8B-B14F-4D97-AF65-F5344CB8AC3E}">
        <p14:creationId xmlns:p14="http://schemas.microsoft.com/office/powerpoint/2010/main" val="32759523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55A9179D-7189-498C-967E-8BE99EA455E7}" type="slidenum">
              <a:rPr lang="zh-CN" altLang="en-US" smtClean="0">
                <a:latin typeface="Tahoma" pitchFamily="34" charset="0"/>
              </a:rPr>
              <a:t>35</a:t>
            </a:fld>
            <a:endParaRPr lang="en-US" altLang="zh-CN" smtClean="0">
              <a:latin typeface="Tahoma" pitchFamily="34" charset="0"/>
            </a:endParaRPr>
          </a:p>
        </p:txBody>
      </p:sp>
      <p:sp>
        <p:nvSpPr>
          <p:cNvPr id="152579" name="Rectangle 2"/>
          <p:cNvSpPr>
            <a:spLocks noGrp="1" noRot="1" noChangeAspect="1" noChangeArrowheads="1" noTextEdit="1"/>
          </p:cNvSpPr>
          <p:nvPr>
            <p:ph type="sldImg"/>
          </p:nvPr>
        </p:nvSpPr>
        <p:spPr/>
      </p:sp>
      <p:sp>
        <p:nvSpPr>
          <p:cNvPr id="1525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zh-CN" altLang="en-US" sz="1200" b="1" u="sng" dirty="0" smtClean="0">
                <a:solidFill>
                  <a:srgbClr val="0000CC"/>
                </a:solidFill>
                <a:ea typeface="楷体_GB2312" pitchFamily="49" charset="-122"/>
              </a:rPr>
              <a:t>为什么要研究子网和超网：</a:t>
            </a:r>
            <a:r>
              <a:rPr lang="en-US" altLang="zh-CN" sz="1200" b="1" dirty="0" smtClean="0">
                <a:ea typeface="楷体_GB2312" pitchFamily="49" charset="-122"/>
              </a:rPr>
              <a:t>IP</a:t>
            </a:r>
            <a:r>
              <a:rPr lang="zh-CN" altLang="en-US" sz="1200" b="1" dirty="0" smtClean="0">
                <a:ea typeface="楷体_GB2312" pitchFamily="49" charset="-122"/>
              </a:rPr>
              <a:t>地址的有效利用率问题 ；路由器的工作效率问题</a:t>
            </a:r>
            <a:endParaRPr lang="en-US" altLang="zh-CN" sz="1200" b="1" dirty="0" smtClean="0">
              <a:ea typeface="楷体_GB2312" pitchFamily="49" charset="-122"/>
            </a:endParaRPr>
          </a:p>
          <a:p>
            <a:r>
              <a:rPr lang="zh-CN" altLang="en-US" sz="1200" b="1" u="sng" dirty="0" smtClean="0">
                <a:solidFill>
                  <a:schemeClr val="accent2"/>
                </a:solidFill>
                <a:ea typeface="楷体_GB2312" pitchFamily="49" charset="-122"/>
              </a:rPr>
              <a:t>子网（</a:t>
            </a:r>
            <a:r>
              <a:rPr lang="en-US" altLang="zh-CN" sz="1200" b="1" u="sng" dirty="0" smtClean="0">
                <a:solidFill>
                  <a:schemeClr val="accent2"/>
                </a:solidFill>
                <a:ea typeface="楷体_GB2312" pitchFamily="49" charset="-122"/>
              </a:rPr>
              <a:t>subnet）</a:t>
            </a:r>
          </a:p>
          <a:p>
            <a:pPr>
              <a:buFontTx/>
              <a:buNone/>
            </a:pPr>
            <a:r>
              <a:rPr lang="en-US" altLang="zh-CN" sz="1200" b="1" dirty="0" smtClean="0">
                <a:ea typeface="楷体_GB2312" pitchFamily="49" charset="-122"/>
              </a:rPr>
              <a:t>    </a:t>
            </a:r>
            <a:r>
              <a:rPr lang="zh-CN" altLang="en-US" sz="1200" b="1" dirty="0" smtClean="0">
                <a:ea typeface="楷体_GB2312" pitchFamily="49" charset="-122"/>
              </a:rPr>
              <a:t>将一个大的网络划分成几个较小的网络，而每一个网络都有其自己的子网地址；</a:t>
            </a:r>
            <a:endParaRPr lang="zh-CN" altLang="en-US" sz="300" b="1" dirty="0" smtClean="0">
              <a:ea typeface="楷体_GB2312" pitchFamily="49" charset="-122"/>
            </a:endParaRPr>
          </a:p>
          <a:p>
            <a:r>
              <a:rPr lang="zh-CN" altLang="en-US" sz="1200" b="1" u="sng" dirty="0" smtClean="0">
                <a:solidFill>
                  <a:schemeClr val="accent2"/>
                </a:solidFill>
                <a:ea typeface="楷体_GB2312" pitchFamily="49" charset="-122"/>
              </a:rPr>
              <a:t>超网（</a:t>
            </a:r>
            <a:r>
              <a:rPr lang="en-US" altLang="zh-CN" sz="1200" b="1" u="sng" dirty="0" err="1" smtClean="0">
                <a:solidFill>
                  <a:schemeClr val="accent2"/>
                </a:solidFill>
                <a:ea typeface="楷体_GB2312" pitchFamily="49" charset="-122"/>
              </a:rPr>
              <a:t>supernet</a:t>
            </a:r>
            <a:r>
              <a:rPr lang="en-US" altLang="zh-CN" sz="1200" b="1" u="sng" dirty="0" smtClean="0">
                <a:solidFill>
                  <a:schemeClr val="accent2"/>
                </a:solidFill>
                <a:ea typeface="楷体_GB2312" pitchFamily="49" charset="-122"/>
              </a:rPr>
              <a:t>）</a:t>
            </a:r>
          </a:p>
          <a:p>
            <a:pPr>
              <a:buFontTx/>
              <a:buNone/>
            </a:pPr>
            <a:r>
              <a:rPr lang="en-US" altLang="zh-CN" sz="1200" b="1" dirty="0" smtClean="0">
                <a:ea typeface="楷体_GB2312" pitchFamily="49" charset="-122"/>
              </a:rPr>
              <a:t>    </a:t>
            </a:r>
            <a:r>
              <a:rPr lang="zh-CN" altLang="en-US" sz="1200" b="1" dirty="0" smtClean="0">
                <a:ea typeface="楷体_GB2312" pitchFamily="49" charset="-122"/>
              </a:rPr>
              <a:t>将一个组织所属的几个</a:t>
            </a:r>
            <a:r>
              <a:rPr lang="en-US" altLang="zh-CN" sz="1200" b="1" dirty="0" smtClean="0">
                <a:ea typeface="楷体_GB2312" pitchFamily="49" charset="-122"/>
              </a:rPr>
              <a:t>C</a:t>
            </a:r>
            <a:r>
              <a:rPr lang="zh-CN" altLang="en-US" sz="1200" b="1" dirty="0" smtClean="0">
                <a:ea typeface="楷体_GB2312" pitchFamily="49" charset="-122"/>
              </a:rPr>
              <a:t>类网络合并成为一个更大地址范围的逻辑网络。</a:t>
            </a:r>
            <a:r>
              <a:rPr lang="zh-CN" altLang="en-US" dirty="0" smtClean="0"/>
              <a:t>  </a:t>
            </a:r>
          </a:p>
          <a:p>
            <a:pPr>
              <a:lnSpc>
                <a:spcPct val="80000"/>
              </a:lnSpc>
            </a:pPr>
            <a:endParaRPr lang="zh-CN" altLang="en-US" dirty="0" smtClean="0">
              <a:ea typeface="宋体" charset="-122"/>
            </a:endParaRPr>
          </a:p>
        </p:txBody>
      </p:sp>
    </p:spTree>
    <p:extLst>
      <p:ext uri="{BB962C8B-B14F-4D97-AF65-F5344CB8AC3E}">
        <p14:creationId xmlns:p14="http://schemas.microsoft.com/office/powerpoint/2010/main" val="26371024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59C0DAC9-071C-4DD8-8183-560F2289D280}" type="slidenum">
              <a:rPr lang="zh-CN" altLang="en-US" smtClean="0">
                <a:latin typeface="Tahoma" pitchFamily="34" charset="0"/>
              </a:rPr>
              <a:t>37</a:t>
            </a:fld>
            <a:endParaRPr lang="en-US" altLang="zh-CN" smtClean="0">
              <a:latin typeface="Tahoma" pitchFamily="34" charset="0"/>
            </a:endParaRPr>
          </a:p>
        </p:txBody>
      </p:sp>
      <p:sp>
        <p:nvSpPr>
          <p:cNvPr id="153603" name="Rectangle 2"/>
          <p:cNvSpPr>
            <a:spLocks noGrp="1" noRot="1" noChangeAspect="1" noChangeArrowheads="1" noTextEdit="1"/>
          </p:cNvSpPr>
          <p:nvPr>
            <p:ph type="sldImg"/>
          </p:nvPr>
        </p:nvSpPr>
        <p:spPr/>
      </p:sp>
      <p:sp>
        <p:nvSpPr>
          <p:cNvPr id="1536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536211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50202F4-05BD-4F21-BA61-2BCF33017B78}" type="slidenum">
              <a:rPr lang="zh-CN" altLang="en-US" smtClean="0">
                <a:latin typeface="Tahoma" pitchFamily="34" charset="0"/>
              </a:rPr>
              <a:t>38</a:t>
            </a:fld>
            <a:endParaRPr lang="en-US" altLang="zh-CN" smtClean="0">
              <a:latin typeface="Tahoma" pitchFamily="34" charset="0"/>
            </a:endParaRPr>
          </a:p>
        </p:txBody>
      </p:sp>
      <p:sp>
        <p:nvSpPr>
          <p:cNvPr id="154627" name="Rectangle 2"/>
          <p:cNvSpPr>
            <a:spLocks noGrp="1" noRot="1" noChangeAspect="1" noChangeArrowheads="1" noTextEdit="1"/>
          </p:cNvSpPr>
          <p:nvPr>
            <p:ph type="sldImg"/>
          </p:nvPr>
        </p:nvSpPr>
        <p:spPr/>
      </p:sp>
      <p:sp>
        <p:nvSpPr>
          <p:cNvPr id="1546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5238245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8787BF5B-26FA-4093-B772-671395FE3AD9}" type="slidenum">
              <a:rPr lang="zh-CN" altLang="en-US" smtClean="0">
                <a:latin typeface="Tahoma" pitchFamily="34" charset="0"/>
              </a:rPr>
              <a:t>39</a:t>
            </a:fld>
            <a:endParaRPr lang="en-US" altLang="zh-CN" smtClean="0">
              <a:latin typeface="Tahoma" pitchFamily="34" charset="0"/>
            </a:endParaRPr>
          </a:p>
        </p:txBody>
      </p:sp>
      <p:sp>
        <p:nvSpPr>
          <p:cNvPr id="155651" name="Rectangle 2"/>
          <p:cNvSpPr>
            <a:spLocks noGrp="1" noRot="1" noChangeAspect="1" noChangeArrowheads="1" noTextEdit="1"/>
          </p:cNvSpPr>
          <p:nvPr>
            <p:ph type="sldImg"/>
          </p:nvPr>
        </p:nvSpPr>
        <p:spPr/>
      </p:sp>
      <p:sp>
        <p:nvSpPr>
          <p:cNvPr id="1556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3318459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0D36DEEF-6A4C-45D9-B75C-83A6C3F96625}" type="slidenum">
              <a:rPr lang="zh-CN" altLang="en-US" smtClean="0">
                <a:latin typeface="Tahoma" pitchFamily="34" charset="0"/>
              </a:rPr>
              <a:t>40</a:t>
            </a:fld>
            <a:endParaRPr lang="en-US" altLang="zh-CN" smtClean="0">
              <a:latin typeface="Tahoma" pitchFamily="34" charset="0"/>
            </a:endParaRPr>
          </a:p>
        </p:txBody>
      </p:sp>
      <p:sp>
        <p:nvSpPr>
          <p:cNvPr id="156675" name="Rectangle 2"/>
          <p:cNvSpPr>
            <a:spLocks noGrp="1" noRot="1" noChangeAspect="1" noChangeArrowheads="1" noTextEdit="1"/>
          </p:cNvSpPr>
          <p:nvPr>
            <p:ph type="sldImg"/>
          </p:nvPr>
        </p:nvSpPr>
        <p:spPr/>
      </p:sp>
      <p:sp>
        <p:nvSpPr>
          <p:cNvPr id="1566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44617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CB73E6FD-795E-4D7B-AABC-BB11E6F2D01C}" type="slidenum">
              <a:rPr lang="zh-CN" altLang="en-US" smtClean="0">
                <a:latin typeface="Tahoma" pitchFamily="34" charset="0"/>
              </a:rPr>
              <a:t>4</a:t>
            </a:fld>
            <a:endParaRPr lang="en-US" altLang="zh-CN" smtClean="0">
              <a:latin typeface="Tahoma" pitchFamily="34" charset="0"/>
            </a:endParaRPr>
          </a:p>
        </p:txBody>
      </p:sp>
      <p:sp>
        <p:nvSpPr>
          <p:cNvPr id="138243" name="Rectangle 2"/>
          <p:cNvSpPr>
            <a:spLocks noGrp="1" noRot="1" noChangeAspect="1" noChangeArrowheads="1" noTextEdit="1"/>
          </p:cNvSpPr>
          <p:nvPr>
            <p:ph type="sldImg"/>
          </p:nvPr>
        </p:nvSpPr>
        <p:spPr/>
      </p:sp>
      <p:sp>
        <p:nvSpPr>
          <p:cNvPr id="1382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eaLnBrk="1" hangingPunct="1"/>
            <a:endParaRPr lang="zh-CN" altLang="en-US" dirty="0" smtClean="0">
              <a:ea typeface="宋体" charset="-122"/>
            </a:endParaRPr>
          </a:p>
        </p:txBody>
      </p:sp>
    </p:spTree>
    <p:extLst>
      <p:ext uri="{BB962C8B-B14F-4D97-AF65-F5344CB8AC3E}">
        <p14:creationId xmlns:p14="http://schemas.microsoft.com/office/powerpoint/2010/main" val="35268897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10B4B4D2-513C-4DAE-B4EA-2076434D27D8}" type="slidenum">
              <a:rPr lang="zh-CN" altLang="en-US" smtClean="0">
                <a:latin typeface="Tahoma" pitchFamily="34" charset="0"/>
              </a:rPr>
              <a:t>41</a:t>
            </a:fld>
            <a:endParaRPr lang="en-US" altLang="zh-CN" smtClean="0">
              <a:latin typeface="Tahoma" pitchFamily="34" charset="0"/>
            </a:endParaRPr>
          </a:p>
        </p:txBody>
      </p:sp>
      <p:sp>
        <p:nvSpPr>
          <p:cNvPr id="157699" name="Rectangle 2"/>
          <p:cNvSpPr>
            <a:spLocks noGrp="1" noRot="1" noChangeAspect="1" noChangeArrowheads="1" noTextEdit="1"/>
          </p:cNvSpPr>
          <p:nvPr>
            <p:ph type="sldImg"/>
          </p:nvPr>
        </p:nvSpPr>
        <p:spPr/>
      </p:sp>
      <p:sp>
        <p:nvSpPr>
          <p:cNvPr id="1577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2397991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5CCDC522-96C0-4C05-B67A-AF745B4CEFEB}" type="slidenum">
              <a:rPr lang="zh-CN" altLang="en-US" smtClean="0">
                <a:latin typeface="Tahoma" pitchFamily="34" charset="0"/>
              </a:rPr>
              <a:t>42</a:t>
            </a:fld>
            <a:endParaRPr lang="en-US" altLang="zh-CN" smtClean="0">
              <a:latin typeface="Tahoma" pitchFamily="34" charset="0"/>
            </a:endParaRPr>
          </a:p>
        </p:txBody>
      </p:sp>
      <p:sp>
        <p:nvSpPr>
          <p:cNvPr id="158723" name="Rectangle 2"/>
          <p:cNvSpPr>
            <a:spLocks noGrp="1" noRot="1" noChangeAspect="1" noChangeArrowheads="1" noTextEdit="1"/>
          </p:cNvSpPr>
          <p:nvPr>
            <p:ph type="sldImg"/>
          </p:nvPr>
        </p:nvSpPr>
        <p:spPr/>
      </p:sp>
      <p:sp>
        <p:nvSpPr>
          <p:cNvPr id="1587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5646627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87585BFE-2E5F-4DAB-AF84-6D3128385587}" type="slidenum">
              <a:rPr lang="zh-CN" altLang="en-US" smtClean="0">
                <a:latin typeface="Tahoma" pitchFamily="34" charset="0"/>
              </a:rPr>
              <a:t>43</a:t>
            </a:fld>
            <a:endParaRPr lang="en-US" altLang="zh-CN" smtClean="0">
              <a:latin typeface="Tahoma" pitchFamily="34" charset="0"/>
            </a:endParaRPr>
          </a:p>
        </p:txBody>
      </p:sp>
      <p:sp>
        <p:nvSpPr>
          <p:cNvPr id="159747" name="Rectangle 2"/>
          <p:cNvSpPr>
            <a:spLocks noGrp="1" noRot="1" noChangeAspect="1" noChangeArrowheads="1" noTextEdit="1"/>
          </p:cNvSpPr>
          <p:nvPr>
            <p:ph type="sldImg"/>
          </p:nvPr>
        </p:nvSpPr>
        <p:spPr/>
      </p:sp>
      <p:sp>
        <p:nvSpPr>
          <p:cNvPr id="1597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9938233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8517B07A-A2E6-4329-B007-CD8F58A29E94}" type="slidenum">
              <a:rPr lang="zh-CN" altLang="en-US" smtClean="0">
                <a:latin typeface="Tahoma" pitchFamily="34" charset="0"/>
              </a:rPr>
              <a:t>44</a:t>
            </a:fld>
            <a:endParaRPr lang="en-US" altLang="zh-CN" smtClean="0">
              <a:latin typeface="Tahoma" pitchFamily="34" charset="0"/>
            </a:endParaRPr>
          </a:p>
        </p:txBody>
      </p:sp>
      <p:sp>
        <p:nvSpPr>
          <p:cNvPr id="160771" name="Rectangle 2"/>
          <p:cNvSpPr>
            <a:spLocks noGrp="1" noRot="1" noChangeAspect="1" noChangeArrowheads="1" noTextEdit="1"/>
          </p:cNvSpPr>
          <p:nvPr>
            <p:ph type="sldImg"/>
          </p:nvPr>
        </p:nvSpPr>
        <p:spPr/>
      </p:sp>
      <p:sp>
        <p:nvSpPr>
          <p:cNvPr id="1607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3982441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F0C7B178-8E9F-4F6E-9323-0F91E47297AC}" type="slidenum">
              <a:rPr lang="zh-CN" altLang="en-US" smtClean="0">
                <a:latin typeface="Tahoma" pitchFamily="34" charset="0"/>
              </a:rPr>
              <a:t>45</a:t>
            </a:fld>
            <a:endParaRPr lang="en-US" altLang="zh-CN" smtClean="0">
              <a:latin typeface="Tahoma" pitchFamily="34" charset="0"/>
            </a:endParaRPr>
          </a:p>
        </p:txBody>
      </p:sp>
      <p:sp>
        <p:nvSpPr>
          <p:cNvPr id="161795" name="Rectangle 2"/>
          <p:cNvSpPr>
            <a:spLocks noGrp="1" noRot="1" noChangeAspect="1" noChangeArrowheads="1" noTextEdit="1"/>
          </p:cNvSpPr>
          <p:nvPr>
            <p:ph type="sldImg"/>
          </p:nvPr>
        </p:nvSpPr>
        <p:spPr/>
      </p:sp>
      <p:sp>
        <p:nvSpPr>
          <p:cNvPr id="1617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41283954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53B289F5-E2FD-4367-92D6-ABD16508145F}" type="slidenum">
              <a:rPr lang="zh-CN" altLang="en-US" smtClean="0">
                <a:latin typeface="Tahoma" pitchFamily="34" charset="0"/>
              </a:rPr>
              <a:t>46</a:t>
            </a:fld>
            <a:endParaRPr lang="en-US" altLang="zh-CN" smtClean="0">
              <a:latin typeface="Tahoma" pitchFamily="34" charset="0"/>
            </a:endParaRPr>
          </a:p>
        </p:txBody>
      </p:sp>
      <p:sp>
        <p:nvSpPr>
          <p:cNvPr id="162819" name="Rectangle 2"/>
          <p:cNvSpPr>
            <a:spLocks noGrp="1" noRot="1" noChangeAspect="1" noChangeArrowheads="1" noTextEdit="1"/>
          </p:cNvSpPr>
          <p:nvPr>
            <p:ph type="sldImg"/>
          </p:nvPr>
        </p:nvSpPr>
        <p:spPr/>
      </p:sp>
      <p:sp>
        <p:nvSpPr>
          <p:cNvPr id="1628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6769856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BCF8FF33-B0E9-419D-B9DA-BC59C138873B}" type="slidenum">
              <a:rPr lang="zh-CN" altLang="en-US" smtClean="0">
                <a:latin typeface="Tahoma" pitchFamily="34" charset="0"/>
              </a:rPr>
              <a:t>47</a:t>
            </a:fld>
            <a:endParaRPr lang="en-US" altLang="zh-CN" smtClean="0">
              <a:latin typeface="Tahoma" pitchFamily="34" charset="0"/>
            </a:endParaRPr>
          </a:p>
        </p:txBody>
      </p:sp>
      <p:sp>
        <p:nvSpPr>
          <p:cNvPr id="163843" name="Rectangle 2"/>
          <p:cNvSpPr>
            <a:spLocks noGrp="1" noRot="1" noChangeAspect="1" noChangeArrowheads="1" noTextEdit="1"/>
          </p:cNvSpPr>
          <p:nvPr>
            <p:ph type="sldImg"/>
          </p:nvPr>
        </p:nvSpPr>
        <p:spPr/>
      </p:sp>
      <p:sp>
        <p:nvSpPr>
          <p:cNvPr id="1638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9564355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A742CC8A-4C6B-4118-92E7-ADDA4DA70DD2}" type="slidenum">
              <a:rPr lang="zh-CN" altLang="en-US" smtClean="0">
                <a:latin typeface="Tahoma" pitchFamily="34" charset="0"/>
              </a:rPr>
              <a:t>48</a:t>
            </a:fld>
            <a:endParaRPr lang="en-US" altLang="zh-CN" smtClean="0">
              <a:latin typeface="Tahoma" pitchFamily="34" charset="0"/>
            </a:endParaRPr>
          </a:p>
        </p:txBody>
      </p:sp>
      <p:sp>
        <p:nvSpPr>
          <p:cNvPr id="164867" name="Rectangle 2"/>
          <p:cNvSpPr>
            <a:spLocks noGrp="1" noRot="1" noChangeAspect="1" noChangeArrowheads="1" noTextEdit="1"/>
          </p:cNvSpPr>
          <p:nvPr>
            <p:ph type="sldImg"/>
          </p:nvPr>
        </p:nvSpPr>
        <p:spPr/>
      </p:sp>
      <p:sp>
        <p:nvSpPr>
          <p:cNvPr id="1648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0642635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D2A619E3-EBD5-44A2-B225-9CAEBDD6D405}" type="slidenum">
              <a:rPr lang="zh-CN" altLang="en-US" smtClean="0">
                <a:latin typeface="Tahoma" pitchFamily="34" charset="0"/>
              </a:rPr>
              <a:t>49</a:t>
            </a:fld>
            <a:endParaRPr lang="en-US" altLang="zh-CN" smtClean="0">
              <a:latin typeface="Tahoma" pitchFamily="34" charset="0"/>
            </a:endParaRPr>
          </a:p>
        </p:txBody>
      </p:sp>
      <p:sp>
        <p:nvSpPr>
          <p:cNvPr id="165891" name="Rectangle 2"/>
          <p:cNvSpPr>
            <a:spLocks noGrp="1" noRot="1" noChangeAspect="1" noChangeArrowheads="1" noTextEdit="1"/>
          </p:cNvSpPr>
          <p:nvPr>
            <p:ph type="sldImg"/>
          </p:nvPr>
        </p:nvSpPr>
        <p:spPr/>
      </p:sp>
      <p:sp>
        <p:nvSpPr>
          <p:cNvPr id="1658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770397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648038E9-5811-49F7-9684-149E52283BAC}" type="slidenum">
              <a:rPr lang="zh-CN" altLang="en-US" smtClean="0">
                <a:latin typeface="Tahoma" pitchFamily="34" charset="0"/>
              </a:rPr>
              <a:t>50</a:t>
            </a:fld>
            <a:endParaRPr lang="en-US" altLang="zh-CN" smtClean="0">
              <a:latin typeface="Tahoma" pitchFamily="34" charset="0"/>
            </a:endParaRPr>
          </a:p>
        </p:txBody>
      </p:sp>
      <p:sp>
        <p:nvSpPr>
          <p:cNvPr id="166915" name="Rectangle 2"/>
          <p:cNvSpPr>
            <a:spLocks noGrp="1" noRot="1" noChangeAspect="1" noChangeArrowheads="1" noTextEdit="1"/>
          </p:cNvSpPr>
          <p:nvPr>
            <p:ph type="sldImg"/>
          </p:nvPr>
        </p:nvSpPr>
        <p:spPr/>
      </p:sp>
      <p:sp>
        <p:nvSpPr>
          <p:cNvPr id="16691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264347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8DA3310E-E48F-41B5-BADE-9BAA42D20B3F}" type="slidenum">
              <a:rPr lang="zh-CN" altLang="en-US" smtClean="0">
                <a:latin typeface="Tahoma" pitchFamily="34" charset="0"/>
              </a:rPr>
              <a:t>5</a:t>
            </a:fld>
            <a:endParaRPr lang="en-US" altLang="zh-CN" smtClean="0">
              <a:latin typeface="Tahoma" pitchFamily="34" charset="0"/>
            </a:endParaRPr>
          </a:p>
        </p:txBody>
      </p:sp>
      <p:sp>
        <p:nvSpPr>
          <p:cNvPr id="136195" name="Rectangle 2"/>
          <p:cNvSpPr>
            <a:spLocks noGrp="1" noRot="1" noChangeAspect="1" noChangeArrowheads="1" noTextEdit="1"/>
          </p:cNvSpPr>
          <p:nvPr>
            <p:ph type="sldImg"/>
          </p:nvPr>
        </p:nvSpPr>
        <p:spPr/>
      </p:sp>
      <p:sp>
        <p:nvSpPr>
          <p:cNvPr id="1361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smtClean="0">
              <a:ea typeface="宋体" charset="-122"/>
            </a:endParaRPr>
          </a:p>
        </p:txBody>
      </p:sp>
    </p:spTree>
    <p:extLst>
      <p:ext uri="{BB962C8B-B14F-4D97-AF65-F5344CB8AC3E}">
        <p14:creationId xmlns:p14="http://schemas.microsoft.com/office/powerpoint/2010/main" val="12747183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1C92943-A2F2-4DD1-8226-4791F8668199}" type="slidenum">
              <a:rPr lang="zh-CN" altLang="en-US" smtClean="0">
                <a:latin typeface="Tahoma" pitchFamily="34" charset="0"/>
              </a:rPr>
              <a:t>51</a:t>
            </a:fld>
            <a:endParaRPr lang="en-US" altLang="zh-CN" smtClean="0">
              <a:latin typeface="Tahoma" pitchFamily="34" charset="0"/>
            </a:endParaRPr>
          </a:p>
        </p:txBody>
      </p:sp>
      <p:sp>
        <p:nvSpPr>
          <p:cNvPr id="167939" name="Rectangle 2"/>
          <p:cNvSpPr>
            <a:spLocks noGrp="1" noRot="1" noChangeAspect="1" noChangeArrowheads="1" noTextEdit="1"/>
          </p:cNvSpPr>
          <p:nvPr>
            <p:ph type="sldImg"/>
          </p:nvPr>
        </p:nvSpPr>
        <p:spPr/>
      </p:sp>
      <p:sp>
        <p:nvSpPr>
          <p:cNvPr id="1679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7890704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7F2E40DE-C7E8-4622-993D-1D342F8C9F7A}" type="slidenum">
              <a:rPr lang="zh-CN" altLang="en-US" smtClean="0">
                <a:latin typeface="Tahoma" pitchFamily="34" charset="0"/>
              </a:rPr>
              <a:t>52</a:t>
            </a:fld>
            <a:endParaRPr lang="en-US" altLang="zh-CN" smtClean="0">
              <a:latin typeface="Tahoma" pitchFamily="34" charset="0"/>
            </a:endParaRPr>
          </a:p>
        </p:txBody>
      </p:sp>
      <p:sp>
        <p:nvSpPr>
          <p:cNvPr id="168963" name="Rectangle 2"/>
          <p:cNvSpPr>
            <a:spLocks noGrp="1" noRot="1" noChangeAspect="1" noChangeArrowheads="1" noTextEdit="1"/>
          </p:cNvSpPr>
          <p:nvPr>
            <p:ph type="sldImg"/>
          </p:nvPr>
        </p:nvSpPr>
        <p:spPr/>
      </p:sp>
      <p:sp>
        <p:nvSpPr>
          <p:cNvPr id="1689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4072980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55F32C8A-8898-4F07-A532-D290C15E3949}" type="slidenum">
              <a:rPr lang="zh-CN" altLang="en-US" smtClean="0">
                <a:latin typeface="Tahoma" pitchFamily="34" charset="0"/>
              </a:rPr>
              <a:t>53</a:t>
            </a:fld>
            <a:endParaRPr lang="en-US" altLang="zh-CN" smtClean="0">
              <a:latin typeface="Tahoma" pitchFamily="34" charset="0"/>
            </a:endParaRPr>
          </a:p>
        </p:txBody>
      </p:sp>
      <p:sp>
        <p:nvSpPr>
          <p:cNvPr id="169987" name="Rectangle 2"/>
          <p:cNvSpPr>
            <a:spLocks noGrp="1" noRot="1" noChangeAspect="1" noChangeArrowheads="1" noTextEdit="1"/>
          </p:cNvSpPr>
          <p:nvPr>
            <p:ph type="sldImg"/>
          </p:nvPr>
        </p:nvSpPr>
        <p:spPr/>
      </p:sp>
      <p:sp>
        <p:nvSpPr>
          <p:cNvPr id="1699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9351481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5CB8FD39-9A4E-43F3-A4FA-888991DF82B1}" type="slidenum">
              <a:rPr lang="zh-CN" altLang="en-US" smtClean="0">
                <a:latin typeface="Tahoma" pitchFamily="34" charset="0"/>
              </a:rPr>
              <a:t>54</a:t>
            </a:fld>
            <a:endParaRPr lang="en-US" altLang="zh-CN" smtClean="0">
              <a:latin typeface="Tahoma" pitchFamily="34" charset="0"/>
            </a:endParaRPr>
          </a:p>
        </p:txBody>
      </p:sp>
      <p:sp>
        <p:nvSpPr>
          <p:cNvPr id="171011" name="Rectangle 2"/>
          <p:cNvSpPr>
            <a:spLocks noGrp="1" noRot="1" noChangeAspect="1" noChangeArrowheads="1" noTextEdit="1"/>
          </p:cNvSpPr>
          <p:nvPr>
            <p:ph type="sldImg"/>
          </p:nvPr>
        </p:nvSpPr>
        <p:spPr/>
      </p:sp>
      <p:sp>
        <p:nvSpPr>
          <p:cNvPr id="17101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42683267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8DA3310E-E48F-41B5-BADE-9BAA42D20B3F}" type="slidenum">
              <a:rPr lang="zh-CN" altLang="en-US" smtClean="0">
                <a:latin typeface="Tahoma" pitchFamily="34" charset="0"/>
              </a:rPr>
              <a:t>55</a:t>
            </a:fld>
            <a:endParaRPr lang="en-US" altLang="zh-CN" smtClean="0">
              <a:latin typeface="Tahoma" pitchFamily="34" charset="0"/>
            </a:endParaRPr>
          </a:p>
        </p:txBody>
      </p:sp>
      <p:sp>
        <p:nvSpPr>
          <p:cNvPr id="136195" name="Rectangle 2"/>
          <p:cNvSpPr>
            <a:spLocks noGrp="1" noRot="1" noChangeAspect="1" noChangeArrowheads="1" noTextEdit="1"/>
          </p:cNvSpPr>
          <p:nvPr>
            <p:ph type="sldImg"/>
          </p:nvPr>
        </p:nvSpPr>
        <p:spPr/>
      </p:sp>
      <p:sp>
        <p:nvSpPr>
          <p:cNvPr id="1361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smtClean="0">
              <a:ea typeface="宋体" charset="-122"/>
            </a:endParaRPr>
          </a:p>
        </p:txBody>
      </p:sp>
    </p:spTree>
    <p:extLst>
      <p:ext uri="{BB962C8B-B14F-4D97-AF65-F5344CB8AC3E}">
        <p14:creationId xmlns:p14="http://schemas.microsoft.com/office/powerpoint/2010/main" val="15839683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5E7C3D63-1213-476B-87BB-10099C8CEA2B}" type="slidenum">
              <a:rPr lang="zh-CN" altLang="en-US" smtClean="0">
                <a:latin typeface="Tahoma" pitchFamily="34" charset="0"/>
              </a:rPr>
              <a:t>56</a:t>
            </a:fld>
            <a:endParaRPr lang="en-US" altLang="zh-CN" smtClean="0">
              <a:latin typeface="Tahoma" pitchFamily="34" charset="0"/>
            </a:endParaRPr>
          </a:p>
        </p:txBody>
      </p:sp>
      <p:sp>
        <p:nvSpPr>
          <p:cNvPr id="173059" name="Rectangle 2"/>
          <p:cNvSpPr>
            <a:spLocks noGrp="1" noRot="1" noChangeAspect="1" noChangeArrowheads="1" noTextEdit="1"/>
          </p:cNvSpPr>
          <p:nvPr>
            <p:ph type="sldImg"/>
          </p:nvPr>
        </p:nvSpPr>
        <p:spPr/>
      </p:sp>
      <p:sp>
        <p:nvSpPr>
          <p:cNvPr id="1730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8456776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E6AA4B90-FAED-40C7-87A2-49CF98AB75A9}" type="slidenum">
              <a:rPr lang="zh-CN" altLang="en-US" smtClean="0">
                <a:latin typeface="Tahoma" pitchFamily="34" charset="0"/>
              </a:rPr>
              <a:t>57</a:t>
            </a:fld>
            <a:endParaRPr lang="en-US" altLang="zh-CN" smtClean="0">
              <a:latin typeface="Tahoma" pitchFamily="34" charset="0"/>
            </a:endParaRPr>
          </a:p>
        </p:txBody>
      </p:sp>
      <p:sp>
        <p:nvSpPr>
          <p:cNvPr id="174083" name="Rectangle 2"/>
          <p:cNvSpPr>
            <a:spLocks noGrp="1" noRot="1" noChangeAspect="1" noChangeArrowheads="1" noTextEdit="1"/>
          </p:cNvSpPr>
          <p:nvPr>
            <p:ph type="sldImg"/>
          </p:nvPr>
        </p:nvSpPr>
        <p:spPr/>
      </p:sp>
      <p:sp>
        <p:nvSpPr>
          <p:cNvPr id="1740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3334046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AF8C45D7-FF8E-4F8A-95E1-D18FA9D90D5C}" type="slidenum">
              <a:rPr lang="zh-CN" altLang="en-US" smtClean="0">
                <a:latin typeface="Tahoma" pitchFamily="34" charset="0"/>
              </a:rPr>
              <a:t>58</a:t>
            </a:fld>
            <a:endParaRPr lang="en-US" altLang="zh-CN" smtClean="0">
              <a:latin typeface="Tahoma" pitchFamily="34" charset="0"/>
            </a:endParaRPr>
          </a:p>
        </p:txBody>
      </p:sp>
      <p:sp>
        <p:nvSpPr>
          <p:cNvPr id="175107" name="Rectangle 2"/>
          <p:cNvSpPr>
            <a:spLocks noGrp="1" noRot="1" noChangeAspect="1" noChangeArrowheads="1" noTextEdit="1"/>
          </p:cNvSpPr>
          <p:nvPr>
            <p:ph type="sldImg"/>
          </p:nvPr>
        </p:nvSpPr>
        <p:spPr/>
      </p:sp>
      <p:sp>
        <p:nvSpPr>
          <p:cNvPr id="1751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5174564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6972E068-AAAE-43D1-AE1B-0D2710996432}" type="slidenum">
              <a:rPr lang="zh-CN" altLang="en-US" smtClean="0">
                <a:latin typeface="Tahoma" pitchFamily="34" charset="0"/>
              </a:rPr>
              <a:t>59</a:t>
            </a:fld>
            <a:endParaRPr lang="en-US" altLang="zh-CN" smtClean="0">
              <a:latin typeface="Tahoma" pitchFamily="34" charset="0"/>
            </a:endParaRPr>
          </a:p>
        </p:txBody>
      </p:sp>
      <p:sp>
        <p:nvSpPr>
          <p:cNvPr id="176131" name="Rectangle 2"/>
          <p:cNvSpPr>
            <a:spLocks noGrp="1" noRot="1" noChangeAspect="1" noChangeArrowheads="1" noTextEdit="1"/>
          </p:cNvSpPr>
          <p:nvPr>
            <p:ph type="sldImg"/>
          </p:nvPr>
        </p:nvSpPr>
        <p:spPr/>
      </p:sp>
      <p:sp>
        <p:nvSpPr>
          <p:cNvPr id="1761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1177562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684909C1-F5DD-4B51-9013-FB7C31FA556C}" type="slidenum">
              <a:rPr lang="zh-CN" altLang="en-US" smtClean="0">
                <a:latin typeface="Tahoma" pitchFamily="34" charset="0"/>
              </a:rPr>
              <a:t>60</a:t>
            </a:fld>
            <a:endParaRPr lang="en-US" altLang="zh-CN" smtClean="0">
              <a:latin typeface="Tahoma" pitchFamily="34" charset="0"/>
            </a:endParaRPr>
          </a:p>
        </p:txBody>
      </p:sp>
      <p:sp>
        <p:nvSpPr>
          <p:cNvPr id="177155" name="Rectangle 2"/>
          <p:cNvSpPr>
            <a:spLocks noGrp="1" noRot="1" noChangeAspect="1" noChangeArrowheads="1" noTextEdit="1"/>
          </p:cNvSpPr>
          <p:nvPr>
            <p:ph type="sldImg"/>
          </p:nvPr>
        </p:nvSpPr>
        <p:spPr/>
      </p:sp>
      <p:sp>
        <p:nvSpPr>
          <p:cNvPr id="1771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39848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EF3FB17E-1572-4C40-AF01-5F5C14BFB67A}" type="slidenum">
              <a:rPr lang="zh-CN" altLang="en-US" smtClean="0">
                <a:latin typeface="Tahoma" pitchFamily="34" charset="0"/>
              </a:rPr>
              <a:t>6</a:t>
            </a:fld>
            <a:endParaRPr lang="en-US" altLang="zh-CN" smtClean="0">
              <a:latin typeface="Tahoma" pitchFamily="34" charset="0"/>
            </a:endParaRPr>
          </a:p>
        </p:txBody>
      </p:sp>
      <p:sp>
        <p:nvSpPr>
          <p:cNvPr id="140291" name="Rectangle 1026"/>
          <p:cNvSpPr>
            <a:spLocks noGrp="1" noRot="1" noChangeAspect="1" noChangeArrowheads="1" noTextEdit="1"/>
          </p:cNvSpPr>
          <p:nvPr>
            <p:ph type="sldImg"/>
          </p:nvPr>
        </p:nvSpPr>
        <p:spPr/>
      </p:sp>
      <p:sp>
        <p:nvSpPr>
          <p:cNvPr id="140292" name="Rectangle 1027"/>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1" u="sng" dirty="0" smtClean="0">
                <a:solidFill>
                  <a:schemeClr val="accent2"/>
                </a:solidFill>
                <a:latin typeface="楷体_GB2312" pitchFamily="49" charset="-122"/>
                <a:ea typeface="楷体_GB2312" pitchFamily="49" charset="-122"/>
              </a:rPr>
              <a:t>版本与协议类型域</a:t>
            </a:r>
            <a:r>
              <a:rPr lang="zh-CN" altLang="en-US" sz="1200" b="1" dirty="0" smtClean="0">
                <a:latin typeface="楷体_GB2312" pitchFamily="49" charset="-122"/>
                <a:ea typeface="楷体_GB2312" pitchFamily="49" charset="-122"/>
              </a:rPr>
              <a:t> </a:t>
            </a:r>
            <a:r>
              <a:rPr lang="en-US" altLang="zh-CN" sz="1200" b="1" dirty="0" smtClean="0">
                <a:latin typeface="楷体_GB2312" pitchFamily="49" charset="-122"/>
                <a:ea typeface="楷体_GB2312" pitchFamily="49" charset="-122"/>
              </a:rPr>
              <a:t>:</a:t>
            </a:r>
            <a:r>
              <a:rPr lang="zh-CN" altLang="en-US" sz="1200" b="1" dirty="0" smtClean="0">
                <a:latin typeface="楷体_GB2312" pitchFamily="49" charset="-122"/>
                <a:ea typeface="楷体_GB2312" pitchFamily="49" charset="-122"/>
              </a:rPr>
              <a:t> 版本域</a:t>
            </a:r>
            <a:r>
              <a:rPr lang="zh-CN" altLang="en-US" sz="1200" b="1" dirty="0" smtClean="0">
                <a:latin typeface="Times New Roman"/>
                <a:ea typeface="楷体_GB2312" pitchFamily="49" charset="-122"/>
              </a:rPr>
              <a:t>—</a:t>
            </a:r>
            <a:r>
              <a:rPr lang="zh-CN" altLang="en-US" sz="1200" b="1" dirty="0" smtClean="0">
                <a:latin typeface="楷体_GB2312" pitchFamily="49" charset="-122"/>
                <a:ea typeface="楷体_GB2312" pitchFamily="49" charset="-122"/>
              </a:rPr>
              <a:t>所使用的</a:t>
            </a:r>
            <a:r>
              <a:rPr lang="en-US" altLang="zh-CN" sz="1200" b="1" dirty="0" smtClean="0">
                <a:latin typeface="楷体_GB2312" pitchFamily="49" charset="-122"/>
                <a:ea typeface="楷体_GB2312" pitchFamily="49" charset="-122"/>
              </a:rPr>
              <a:t>IP</a:t>
            </a:r>
            <a:r>
              <a:rPr lang="zh-CN" altLang="en-US" sz="1200" b="1" dirty="0" smtClean="0">
                <a:latin typeface="楷体_GB2312" pitchFamily="49" charset="-122"/>
                <a:ea typeface="楷体_GB2312" pitchFamily="49" charset="-122"/>
              </a:rPr>
              <a:t>协议的版本号；协议类型域 </a:t>
            </a:r>
            <a:r>
              <a:rPr lang="zh-CN" altLang="en-US" sz="1200" b="1" dirty="0" smtClean="0">
                <a:latin typeface="Times New Roman"/>
                <a:ea typeface="楷体_GB2312" pitchFamily="49" charset="-122"/>
              </a:rPr>
              <a:t>—</a:t>
            </a:r>
            <a:r>
              <a:rPr lang="zh-CN" altLang="en-US" sz="1200" b="1" dirty="0" smtClean="0">
                <a:latin typeface="楷体_GB2312" pitchFamily="49" charset="-122"/>
                <a:ea typeface="楷体_GB2312" pitchFamily="49" charset="-122"/>
              </a:rPr>
              <a:t>高层协议类型； </a:t>
            </a:r>
          </a:p>
          <a:p>
            <a:r>
              <a:rPr lang="zh-CN" altLang="en-US" sz="1200" b="1" u="sng" dirty="0" smtClean="0">
                <a:solidFill>
                  <a:schemeClr val="accent2"/>
                </a:solidFill>
                <a:latin typeface="楷体_GB2312" pitchFamily="49" charset="-122"/>
                <a:ea typeface="楷体_GB2312" pitchFamily="49" charset="-122"/>
              </a:rPr>
              <a:t>长度域</a:t>
            </a:r>
            <a:r>
              <a:rPr lang="en-US" altLang="zh-CN" sz="1200" b="1" u="sng" dirty="0" smtClean="0">
                <a:solidFill>
                  <a:schemeClr val="accent2"/>
                </a:solidFill>
                <a:latin typeface="楷体_GB2312" pitchFamily="49" charset="-122"/>
                <a:ea typeface="楷体_GB2312" pitchFamily="49" charset="-122"/>
              </a:rPr>
              <a:t>:</a:t>
            </a:r>
            <a:r>
              <a:rPr lang="zh-CN" altLang="en-US" sz="1200" b="1" dirty="0" smtClean="0">
                <a:latin typeface="楷体_GB2312" pitchFamily="49" charset="-122"/>
                <a:ea typeface="楷体_GB2312" pitchFamily="49" charset="-122"/>
              </a:rPr>
              <a:t> 报头长度域</a:t>
            </a:r>
            <a:r>
              <a:rPr lang="zh-CN" altLang="en-US" sz="1200" b="1" dirty="0" smtClean="0">
                <a:latin typeface="Times New Roman"/>
                <a:ea typeface="楷体_GB2312" pitchFamily="49" charset="-122"/>
              </a:rPr>
              <a:t>—</a:t>
            </a:r>
            <a:r>
              <a:rPr lang="zh-CN" altLang="en-US" sz="1200" b="1" dirty="0" smtClean="0">
                <a:latin typeface="楷体_GB2312" pitchFamily="49" charset="-122"/>
                <a:ea typeface="楷体_GB2312" pitchFamily="49" charset="-122"/>
              </a:rPr>
              <a:t>以4字节为一个单位的报头的长度； 总长度域</a:t>
            </a:r>
            <a:r>
              <a:rPr lang="zh-CN" altLang="en-US" sz="1200" b="1" dirty="0" smtClean="0">
                <a:latin typeface="Times New Roman"/>
                <a:ea typeface="楷体_GB2312" pitchFamily="49" charset="-122"/>
              </a:rPr>
              <a:t>—</a:t>
            </a:r>
            <a:r>
              <a:rPr lang="zh-CN" altLang="en-US" sz="1200" b="1" dirty="0" smtClean="0">
                <a:latin typeface="楷体_GB2312" pitchFamily="49" charset="-122"/>
                <a:ea typeface="楷体_GB2312" pitchFamily="49" charset="-122"/>
              </a:rPr>
              <a:t>以字节为单位的数据报的总长度；</a:t>
            </a:r>
          </a:p>
          <a:p>
            <a:r>
              <a:rPr lang="zh-CN" altLang="en-US" sz="1200" b="1" u="sng" dirty="0" smtClean="0">
                <a:solidFill>
                  <a:schemeClr val="accent2"/>
                </a:solidFill>
                <a:latin typeface="楷体_GB2312" pitchFamily="49" charset="-122"/>
                <a:ea typeface="楷体_GB2312" pitchFamily="49" charset="-122"/>
              </a:rPr>
              <a:t>服务类型域</a:t>
            </a:r>
            <a:r>
              <a:rPr lang="zh-CN" altLang="en-US" sz="1200" b="1" dirty="0" smtClean="0">
                <a:latin typeface="楷体_GB2312" pitchFamily="49" charset="-122"/>
                <a:ea typeface="楷体_GB2312" pitchFamily="49" charset="-122"/>
              </a:rPr>
              <a:t> </a:t>
            </a:r>
            <a:r>
              <a:rPr lang="en-US" altLang="zh-CN" sz="1200" b="1" dirty="0" smtClean="0">
                <a:latin typeface="楷体_GB2312" pitchFamily="49" charset="-122"/>
                <a:ea typeface="楷体_GB2312" pitchFamily="49" charset="-122"/>
              </a:rPr>
              <a:t>:</a:t>
            </a:r>
            <a:r>
              <a:rPr lang="zh-CN" altLang="en-US" sz="1200" b="1" dirty="0" smtClean="0">
                <a:latin typeface="楷体_GB2312" pitchFamily="49" charset="-122"/>
                <a:ea typeface="楷体_GB2312" pitchFamily="49" charset="-122"/>
              </a:rPr>
              <a:t>指示路由器如何处理该数据报；由4位的服务类型子域与3的优先级构成； </a:t>
            </a:r>
          </a:p>
          <a:p>
            <a:r>
              <a:rPr lang="zh-CN" altLang="en-US" sz="1200" b="1" u="sng" dirty="0" smtClean="0">
                <a:solidFill>
                  <a:schemeClr val="accent2"/>
                </a:solidFill>
                <a:ea typeface="楷体_GB2312" pitchFamily="49" charset="-122"/>
              </a:rPr>
              <a:t>生存时间域</a:t>
            </a:r>
            <a:r>
              <a:rPr lang="zh-CN" altLang="en-US" sz="1200" dirty="0" smtClean="0"/>
              <a:t> </a:t>
            </a:r>
            <a:r>
              <a:rPr lang="en-US" altLang="zh-CN" sz="1200" dirty="0" smtClean="0"/>
              <a:t>:</a:t>
            </a:r>
            <a:r>
              <a:rPr lang="zh-CN" altLang="en-US" sz="1200" b="1" dirty="0" smtClean="0">
                <a:ea typeface="楷体_GB2312" pitchFamily="49" charset="-122"/>
              </a:rPr>
              <a:t>设置数据报在互联网络的传输过程中可以经过的最多的路由器跳步数；</a:t>
            </a:r>
            <a:endParaRPr lang="zh-CN" altLang="en-US" sz="300" b="1" dirty="0" smtClean="0">
              <a:ea typeface="楷体_GB2312" pitchFamily="49" charset="-122"/>
            </a:endParaRPr>
          </a:p>
          <a:p>
            <a:r>
              <a:rPr lang="zh-CN" altLang="en-US" sz="1200" b="1" u="sng" dirty="0" smtClean="0">
                <a:solidFill>
                  <a:schemeClr val="accent2"/>
                </a:solidFill>
                <a:latin typeface="楷体_GB2312" pitchFamily="49" charset="-122"/>
                <a:ea typeface="楷体_GB2312" pitchFamily="49" charset="-122"/>
              </a:rPr>
              <a:t>头校验和域</a:t>
            </a:r>
            <a:r>
              <a:rPr lang="en-US" altLang="zh-CN" sz="1200" b="1" u="sng" dirty="0" smtClean="0">
                <a:solidFill>
                  <a:schemeClr val="accent2"/>
                </a:solidFill>
                <a:latin typeface="楷体_GB2312" pitchFamily="49" charset="-122"/>
                <a:ea typeface="楷体_GB2312" pitchFamily="49" charset="-122"/>
              </a:rPr>
              <a:t>:</a:t>
            </a:r>
            <a:r>
              <a:rPr lang="zh-CN" altLang="en-US" sz="1200" b="1" dirty="0" smtClean="0">
                <a:latin typeface="楷体_GB2312" pitchFamily="49" charset="-122"/>
                <a:ea typeface="楷体_GB2312" pitchFamily="49" charset="-122"/>
              </a:rPr>
              <a:t>保证数据报头部的数据完整性</a:t>
            </a:r>
            <a:r>
              <a:rPr lang="zh-CN" altLang="en-US" sz="1200" dirty="0" smtClean="0"/>
              <a:t> ；</a:t>
            </a:r>
            <a:endParaRPr lang="zh-CN" altLang="en-US" sz="300" dirty="0" smtClean="0"/>
          </a:p>
          <a:p>
            <a:r>
              <a:rPr lang="zh-CN" altLang="en-US" sz="1200" b="1" u="sng" dirty="0" smtClean="0">
                <a:solidFill>
                  <a:schemeClr val="accent2"/>
                </a:solidFill>
                <a:ea typeface="楷体_GB2312" pitchFamily="49" charset="-122"/>
              </a:rPr>
              <a:t>地址域</a:t>
            </a:r>
            <a:r>
              <a:rPr lang="en-US" altLang="zh-CN" sz="1200" b="1" u="sng" dirty="0" smtClean="0">
                <a:solidFill>
                  <a:schemeClr val="accent2"/>
                </a:solidFill>
                <a:ea typeface="楷体_GB2312" pitchFamily="49" charset="-122"/>
              </a:rPr>
              <a:t>:</a:t>
            </a:r>
            <a:r>
              <a:rPr lang="zh-CN" altLang="en-US" sz="1200" b="1" dirty="0" smtClean="0">
                <a:ea typeface="楷体_GB2312" pitchFamily="49" charset="-122"/>
              </a:rPr>
              <a:t>包括源地址与目的地址；</a:t>
            </a:r>
          </a:p>
          <a:p>
            <a:r>
              <a:rPr lang="zh-CN" altLang="en-US" sz="1200" b="1" u="sng" dirty="0" smtClean="0">
                <a:solidFill>
                  <a:schemeClr val="accent2"/>
                </a:solidFill>
                <a:latin typeface="楷体_GB2312" pitchFamily="49" charset="-122"/>
                <a:ea typeface="楷体_GB2312" pitchFamily="49" charset="-122"/>
              </a:rPr>
              <a:t>选项域</a:t>
            </a:r>
            <a:r>
              <a:rPr lang="en-US" altLang="zh-CN" sz="1200" b="1" u="sng" dirty="0" smtClean="0">
                <a:solidFill>
                  <a:schemeClr val="accent2"/>
                </a:solidFill>
                <a:latin typeface="楷体_GB2312" pitchFamily="49" charset="-122"/>
                <a:ea typeface="楷体_GB2312" pitchFamily="49" charset="-122"/>
              </a:rPr>
              <a:t>:</a:t>
            </a:r>
            <a:r>
              <a:rPr lang="zh-CN" altLang="en-US" sz="1200" b="1" dirty="0" smtClean="0">
                <a:latin typeface="楷体_GB2312" pitchFamily="49" charset="-122"/>
                <a:ea typeface="楷体_GB2312" pitchFamily="49" charset="-122"/>
              </a:rPr>
              <a:t> 用于控制与测试的目的</a:t>
            </a:r>
            <a:r>
              <a:rPr lang="zh-CN" altLang="en-US" sz="1200" b="1" dirty="0" smtClean="0">
                <a:ea typeface="楷体_GB2312" pitchFamily="49" charset="-122"/>
              </a:rPr>
              <a:t>。</a:t>
            </a:r>
            <a:endParaRPr lang="en-US" altLang="zh-CN" sz="1200" b="1" dirty="0" smtClean="0">
              <a:ea typeface="楷体_GB2312" pitchFamily="49" charset="-122"/>
            </a:endParaRPr>
          </a:p>
          <a:p>
            <a:r>
              <a:rPr lang="en-US" altLang="zh-CN" sz="1200" b="1" dirty="0" smtClean="0">
                <a:ea typeface="楷体_GB2312" pitchFamily="49" charset="-122"/>
              </a:rPr>
              <a:t>IP</a:t>
            </a:r>
            <a:r>
              <a:rPr lang="zh-CN" altLang="en-US" sz="1200" b="1" dirty="0" smtClean="0">
                <a:ea typeface="楷体_GB2312" pitchFamily="49" charset="-122"/>
              </a:rPr>
              <a:t>数据报作为网络层数据必然要通过帧来传输；一个数据报可能要通过多个不同的物理网络；每一个路由器都要将接收到的帧进行拆包和处理，然后封装成另外一个帧；每一种物理网络都规定了各自帧的数据域最大字节长度的最大传输单元；帧的格式与长度取决于物理网络所采用的协议</a:t>
            </a:r>
            <a:endParaRPr lang="en-US" altLang="zh-CN" sz="1200" b="1" dirty="0" smtClean="0">
              <a:ea typeface="楷体_GB2312" pitchFamily="49" charset="-122"/>
            </a:endParaRPr>
          </a:p>
          <a:p>
            <a:r>
              <a:rPr lang="zh-CN" altLang="en-US" sz="1200" b="1" dirty="0" smtClean="0">
                <a:ea typeface="楷体_GB2312" pitchFamily="49" charset="-122"/>
              </a:rPr>
              <a:t>如果数据报来自一个能够通过较大数据报的局域网，又要通过另一个只能通过较小的数据报的局域网，那么就必须对</a:t>
            </a:r>
            <a:r>
              <a:rPr lang="en-US" altLang="zh-CN" sz="1200" b="1" dirty="0" smtClean="0">
                <a:ea typeface="楷体_GB2312" pitchFamily="49" charset="-122"/>
              </a:rPr>
              <a:t>IP</a:t>
            </a:r>
            <a:r>
              <a:rPr lang="zh-CN" altLang="en-US" sz="1200" b="1" dirty="0" smtClean="0">
                <a:ea typeface="楷体_GB2312" pitchFamily="49" charset="-122"/>
              </a:rPr>
              <a:t>数据报进行分片</a:t>
            </a:r>
          </a:p>
          <a:p>
            <a:pPr eaLnBrk="1" hangingPunct="1"/>
            <a:endParaRPr lang="zh-CN" altLang="en-US" dirty="0" smtClean="0">
              <a:ea typeface="宋体" charset="-122"/>
            </a:endParaRPr>
          </a:p>
        </p:txBody>
      </p:sp>
    </p:spTree>
    <p:extLst>
      <p:ext uri="{BB962C8B-B14F-4D97-AF65-F5344CB8AC3E}">
        <p14:creationId xmlns:p14="http://schemas.microsoft.com/office/powerpoint/2010/main" val="37395439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AEEADE61-6962-4942-AAA8-95356D61EEC0}" type="slidenum">
              <a:rPr lang="zh-CN" altLang="en-US" smtClean="0">
                <a:latin typeface="Tahoma" pitchFamily="34" charset="0"/>
              </a:rPr>
              <a:t>61</a:t>
            </a:fld>
            <a:endParaRPr lang="en-US" altLang="zh-CN" smtClean="0">
              <a:latin typeface="Tahoma" pitchFamily="34" charset="0"/>
            </a:endParaRPr>
          </a:p>
        </p:txBody>
      </p:sp>
      <p:sp>
        <p:nvSpPr>
          <p:cNvPr id="178179" name="Rectangle 1026"/>
          <p:cNvSpPr>
            <a:spLocks noGrp="1" noRot="1" noChangeAspect="1" noChangeArrowheads="1" noTextEdit="1"/>
          </p:cNvSpPr>
          <p:nvPr>
            <p:ph type="sldImg"/>
          </p:nvPr>
        </p:nvSpPr>
        <p:spPr/>
      </p:sp>
      <p:sp>
        <p:nvSpPr>
          <p:cNvPr id="178180" name="Rectangle 1027"/>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7028153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DCD4891C-1380-4F29-8E0F-69660D10AA35}" type="slidenum">
              <a:rPr lang="zh-CN" altLang="en-US" smtClean="0">
                <a:latin typeface="Tahoma" pitchFamily="34" charset="0"/>
              </a:rPr>
              <a:t>62</a:t>
            </a:fld>
            <a:endParaRPr lang="en-US" altLang="zh-CN" smtClean="0">
              <a:latin typeface="Tahoma" pitchFamily="34" charset="0"/>
            </a:endParaRPr>
          </a:p>
        </p:txBody>
      </p:sp>
      <p:sp>
        <p:nvSpPr>
          <p:cNvPr id="179203" name="Rectangle 2"/>
          <p:cNvSpPr>
            <a:spLocks noGrp="1" noRot="1" noChangeAspect="1" noChangeArrowheads="1" noTextEdit="1"/>
          </p:cNvSpPr>
          <p:nvPr>
            <p:ph type="sldImg"/>
          </p:nvPr>
        </p:nvSpPr>
        <p:spPr/>
      </p:sp>
      <p:sp>
        <p:nvSpPr>
          <p:cNvPr id="1792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9821022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2D90B490-D752-497F-9E33-E46B15DB13DE}" type="slidenum">
              <a:rPr lang="zh-CN" altLang="en-US" smtClean="0">
                <a:latin typeface="Tahoma" pitchFamily="34" charset="0"/>
              </a:rPr>
              <a:t>63</a:t>
            </a:fld>
            <a:endParaRPr lang="en-US" altLang="zh-CN" smtClean="0">
              <a:latin typeface="Tahoma" pitchFamily="34" charset="0"/>
            </a:endParaRPr>
          </a:p>
        </p:txBody>
      </p:sp>
      <p:sp>
        <p:nvSpPr>
          <p:cNvPr id="180227" name="Rectangle 2"/>
          <p:cNvSpPr>
            <a:spLocks noGrp="1" noRot="1" noChangeAspect="1" noChangeArrowheads="1" noTextEdit="1"/>
          </p:cNvSpPr>
          <p:nvPr>
            <p:ph type="sldImg"/>
          </p:nvPr>
        </p:nvSpPr>
        <p:spPr/>
      </p:sp>
      <p:sp>
        <p:nvSpPr>
          <p:cNvPr id="1802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7159228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44096FB9-E93C-4C45-8405-3AF72DC56DB4}" type="slidenum">
              <a:rPr lang="zh-CN" altLang="en-US" smtClean="0">
                <a:latin typeface="Tahoma" pitchFamily="34" charset="0"/>
              </a:rPr>
              <a:t>64</a:t>
            </a:fld>
            <a:endParaRPr lang="en-US" altLang="zh-CN" smtClean="0">
              <a:latin typeface="Tahoma" pitchFamily="34" charset="0"/>
            </a:endParaRPr>
          </a:p>
        </p:txBody>
      </p:sp>
      <p:sp>
        <p:nvSpPr>
          <p:cNvPr id="181251" name="Rectangle 1026"/>
          <p:cNvSpPr>
            <a:spLocks noGrp="1" noRot="1" noChangeAspect="1" noChangeArrowheads="1" noTextEdit="1"/>
          </p:cNvSpPr>
          <p:nvPr>
            <p:ph type="sldImg"/>
          </p:nvPr>
        </p:nvSpPr>
        <p:spPr/>
      </p:sp>
      <p:sp>
        <p:nvSpPr>
          <p:cNvPr id="181252" name="Rectangle 1027"/>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5203951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CBBC06A7-C050-493A-AD2E-C49235DA0610}" type="slidenum">
              <a:rPr lang="zh-CN" altLang="en-US" smtClean="0">
                <a:latin typeface="Tahoma" pitchFamily="34" charset="0"/>
              </a:rPr>
              <a:t>65</a:t>
            </a:fld>
            <a:endParaRPr lang="en-US" altLang="zh-CN" smtClean="0">
              <a:latin typeface="Tahoma" pitchFamily="34" charset="0"/>
            </a:endParaRPr>
          </a:p>
        </p:txBody>
      </p:sp>
      <p:sp>
        <p:nvSpPr>
          <p:cNvPr id="182275" name="Rectangle 2"/>
          <p:cNvSpPr>
            <a:spLocks noGrp="1" noRot="1" noChangeAspect="1" noChangeArrowheads="1" noTextEdit="1"/>
          </p:cNvSpPr>
          <p:nvPr>
            <p:ph type="sldImg"/>
          </p:nvPr>
        </p:nvSpPr>
        <p:spPr/>
      </p:sp>
      <p:sp>
        <p:nvSpPr>
          <p:cNvPr id="1822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41506746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8DA3310E-E48F-41B5-BADE-9BAA42D20B3F}" type="slidenum">
              <a:rPr lang="zh-CN" altLang="en-US" smtClean="0">
                <a:latin typeface="Tahoma" pitchFamily="34" charset="0"/>
              </a:rPr>
              <a:t>66</a:t>
            </a:fld>
            <a:endParaRPr lang="en-US" altLang="zh-CN" smtClean="0">
              <a:latin typeface="Tahoma" pitchFamily="34" charset="0"/>
            </a:endParaRPr>
          </a:p>
        </p:txBody>
      </p:sp>
      <p:sp>
        <p:nvSpPr>
          <p:cNvPr id="136195" name="Rectangle 2"/>
          <p:cNvSpPr>
            <a:spLocks noGrp="1" noRot="1" noChangeAspect="1" noChangeArrowheads="1" noTextEdit="1"/>
          </p:cNvSpPr>
          <p:nvPr>
            <p:ph type="sldImg"/>
          </p:nvPr>
        </p:nvSpPr>
        <p:spPr/>
      </p:sp>
      <p:sp>
        <p:nvSpPr>
          <p:cNvPr id="1361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smtClean="0">
              <a:ea typeface="宋体" charset="-122"/>
            </a:endParaRPr>
          </a:p>
        </p:txBody>
      </p:sp>
    </p:spTree>
    <p:extLst>
      <p:ext uri="{BB962C8B-B14F-4D97-AF65-F5344CB8AC3E}">
        <p14:creationId xmlns:p14="http://schemas.microsoft.com/office/powerpoint/2010/main" val="509400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2374CCAB-5C95-4830-9E4F-6F305FF658EA}" type="slidenum">
              <a:rPr lang="zh-CN" altLang="en-US" smtClean="0">
                <a:latin typeface="Tahoma" pitchFamily="34" charset="0"/>
              </a:rPr>
              <a:t>67</a:t>
            </a:fld>
            <a:endParaRPr lang="en-US" altLang="zh-CN" smtClean="0">
              <a:latin typeface="Tahoma" pitchFamily="34" charset="0"/>
            </a:endParaRPr>
          </a:p>
        </p:txBody>
      </p:sp>
      <p:sp>
        <p:nvSpPr>
          <p:cNvPr id="187395" name="Rectangle 2"/>
          <p:cNvSpPr>
            <a:spLocks noGrp="1" noRot="1" noChangeAspect="1" noChangeArrowheads="1" noTextEdit="1"/>
          </p:cNvSpPr>
          <p:nvPr>
            <p:ph type="sldImg"/>
          </p:nvPr>
        </p:nvSpPr>
        <p:spPr/>
      </p:sp>
      <p:sp>
        <p:nvSpPr>
          <p:cNvPr id="1873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zh-CN" altLang="en-US" sz="1200" dirty="0" smtClean="0"/>
              <a:t>不管网络层使用的是什么协议，在实际网络的链路上传送数据帧时，最终还是必须使用硬件地址。 </a:t>
            </a:r>
          </a:p>
          <a:p>
            <a:pPr>
              <a:lnSpc>
                <a:spcPct val="90000"/>
              </a:lnSpc>
            </a:pPr>
            <a:r>
              <a:rPr lang="zh-CN" altLang="en-US" sz="1200" dirty="0" smtClean="0"/>
              <a:t>每一个主机都设有一个 </a:t>
            </a:r>
            <a:r>
              <a:rPr lang="en-US" altLang="zh-CN" sz="1200" dirty="0" smtClean="0"/>
              <a:t>ARP </a:t>
            </a:r>
            <a:r>
              <a:rPr lang="zh-CN" altLang="en-US" sz="1200" dirty="0" smtClean="0"/>
              <a:t>高速缓存</a:t>
            </a:r>
            <a:r>
              <a:rPr lang="en-US" altLang="zh-CN" sz="1200" dirty="0" smtClean="0"/>
              <a:t>(ARP cache)</a:t>
            </a:r>
            <a:r>
              <a:rPr lang="zh-CN" altLang="en-US" sz="1200" dirty="0" smtClean="0"/>
              <a:t>，里面有所在的局域网上的各主机和路由器的 </a:t>
            </a:r>
            <a:r>
              <a:rPr lang="en-US" altLang="zh-CN" sz="1200" dirty="0" smtClean="0"/>
              <a:t>IP </a:t>
            </a:r>
            <a:r>
              <a:rPr lang="zh-CN" altLang="en-US" sz="1200" dirty="0" smtClean="0"/>
              <a:t>地址到硬件地址的映射表</a:t>
            </a:r>
            <a:endParaRPr lang="zh-CN" altLang="en-US" dirty="0" smtClean="0">
              <a:ea typeface="宋体" charset="-122"/>
            </a:endParaRPr>
          </a:p>
        </p:txBody>
      </p:sp>
    </p:spTree>
    <p:extLst>
      <p:ext uri="{BB962C8B-B14F-4D97-AF65-F5344CB8AC3E}">
        <p14:creationId xmlns:p14="http://schemas.microsoft.com/office/powerpoint/2010/main" val="32923250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D3F76956-896B-402C-9BE8-86614F3E0A8C}" type="slidenum">
              <a:rPr lang="zh-CN" altLang="en-US" smtClean="0">
                <a:latin typeface="Tahoma" pitchFamily="34" charset="0"/>
              </a:rPr>
              <a:t>68</a:t>
            </a:fld>
            <a:endParaRPr lang="en-US" altLang="zh-CN" smtClean="0">
              <a:latin typeface="Tahoma" pitchFamily="34" charset="0"/>
            </a:endParaRPr>
          </a:p>
        </p:txBody>
      </p:sp>
      <p:sp>
        <p:nvSpPr>
          <p:cNvPr id="188419" name="Rectangle 1026"/>
          <p:cNvSpPr>
            <a:spLocks noGrp="1" noRot="1" noChangeAspect="1" noChangeArrowheads="1" noTextEdit="1"/>
          </p:cNvSpPr>
          <p:nvPr>
            <p:ph type="sldImg"/>
          </p:nvPr>
        </p:nvSpPr>
        <p:spPr/>
      </p:sp>
      <p:sp>
        <p:nvSpPr>
          <p:cNvPr id="188420" name="Rectangle 1027"/>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1209577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7288339C-7989-4343-9D61-520A064F7827}" type="slidenum">
              <a:rPr lang="zh-CN" altLang="en-US" smtClean="0">
                <a:latin typeface="Tahoma" pitchFamily="34" charset="0"/>
              </a:rPr>
              <a:t>69</a:t>
            </a:fld>
            <a:endParaRPr lang="en-US" altLang="zh-CN" smtClean="0">
              <a:latin typeface="Tahoma" pitchFamily="34" charset="0"/>
            </a:endParaRPr>
          </a:p>
        </p:txBody>
      </p:sp>
      <p:sp>
        <p:nvSpPr>
          <p:cNvPr id="189443" name="Rectangle 1026"/>
          <p:cNvSpPr>
            <a:spLocks noGrp="1" noRot="1" noChangeAspect="1" noChangeArrowheads="1" noTextEdit="1"/>
          </p:cNvSpPr>
          <p:nvPr>
            <p:ph type="sldImg"/>
          </p:nvPr>
        </p:nvSpPr>
        <p:spPr/>
      </p:sp>
      <p:sp>
        <p:nvSpPr>
          <p:cNvPr id="189444" name="Rectangle 1027"/>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effectLst/>
              </a:rPr>
              <a:t>一般</a:t>
            </a:r>
            <a:r>
              <a:rPr lang="en-US" altLang="zh-CN" dirty="0" smtClean="0">
                <a:effectLst/>
              </a:rPr>
              <a:t>10</a:t>
            </a:r>
            <a:r>
              <a:rPr lang="zh-CN" altLang="en-US" dirty="0" smtClean="0">
                <a:effectLst/>
              </a:rPr>
              <a:t>分钟</a:t>
            </a:r>
            <a:endParaRPr lang="en-US" altLang="zh-CN" dirty="0" smtClean="0">
              <a:effectLst/>
            </a:endParaRPr>
          </a:p>
          <a:p>
            <a:pPr eaLnBrk="1" hangingPunct="1"/>
            <a:r>
              <a:rPr lang="en-US" altLang="zh-CN" dirty="0" err="1" smtClean="0"/>
              <a:t>arp</a:t>
            </a:r>
            <a:r>
              <a:rPr lang="en-US" altLang="zh-CN" dirty="0" smtClean="0"/>
              <a:t> -d *</a:t>
            </a:r>
            <a:endParaRPr lang="zh-CN" altLang="en-US" dirty="0" smtClean="0">
              <a:ea typeface="宋体" charset="-122"/>
            </a:endParaRPr>
          </a:p>
        </p:txBody>
      </p:sp>
    </p:spTree>
    <p:extLst>
      <p:ext uri="{BB962C8B-B14F-4D97-AF65-F5344CB8AC3E}">
        <p14:creationId xmlns:p14="http://schemas.microsoft.com/office/powerpoint/2010/main" val="395494798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28FE7EC1-88AE-4BCA-96E9-7F9DD0E902B4}" type="slidenum">
              <a:rPr lang="zh-CN" altLang="en-US" smtClean="0">
                <a:latin typeface="Tahoma" pitchFamily="34" charset="0"/>
              </a:rPr>
              <a:t>70</a:t>
            </a:fld>
            <a:endParaRPr lang="en-US" altLang="zh-CN" smtClean="0">
              <a:latin typeface="Tahoma" pitchFamily="34" charset="0"/>
            </a:endParaRPr>
          </a:p>
        </p:txBody>
      </p:sp>
      <p:sp>
        <p:nvSpPr>
          <p:cNvPr id="190467" name="Rectangle 2"/>
          <p:cNvSpPr>
            <a:spLocks noGrp="1" noRot="1" noChangeAspect="1" noChangeArrowheads="1" noTextEdit="1"/>
          </p:cNvSpPr>
          <p:nvPr>
            <p:ph type="sldImg"/>
          </p:nvPr>
        </p:nvSpPr>
        <p:spPr/>
      </p:sp>
      <p:sp>
        <p:nvSpPr>
          <p:cNvPr id="1904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401128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6D1A8C1-F497-4531-8851-E1F3FC22005B}" type="slidenum">
              <a:rPr lang="en-US" altLang="zh-CN"/>
              <a:t>7</a:t>
            </a:fld>
            <a:endParaRPr lang="en-US" altLang="zh-CN"/>
          </a:p>
        </p:txBody>
      </p:sp>
      <p:sp>
        <p:nvSpPr>
          <p:cNvPr id="736258" name="Rectangle 2"/>
          <p:cNvSpPr>
            <a:spLocks noGrp="1" noRot="1" noChangeAspect="1" noChangeArrowheads="1" noTextEdit="1"/>
          </p:cNvSpPr>
          <p:nvPr>
            <p:ph type="sldImg"/>
          </p:nvPr>
        </p:nvSpPr>
        <p:spPr/>
      </p:sp>
      <p:sp>
        <p:nvSpPr>
          <p:cNvPr id="73625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2292956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6C534E62-2F68-4816-8645-130CDB9C2392}" type="slidenum">
              <a:rPr lang="zh-CN" altLang="en-US" smtClean="0">
                <a:latin typeface="Tahoma" pitchFamily="34" charset="0"/>
              </a:rPr>
              <a:t>71</a:t>
            </a:fld>
            <a:endParaRPr lang="en-US" altLang="zh-CN" smtClean="0">
              <a:latin typeface="Tahoma" pitchFamily="34" charset="0"/>
            </a:endParaRPr>
          </a:p>
        </p:txBody>
      </p:sp>
      <p:sp>
        <p:nvSpPr>
          <p:cNvPr id="191491" name="Rectangle 2"/>
          <p:cNvSpPr>
            <a:spLocks noGrp="1" noRot="1" noChangeAspect="1" noChangeArrowheads="1" noTextEdit="1"/>
          </p:cNvSpPr>
          <p:nvPr>
            <p:ph type="sldImg"/>
          </p:nvPr>
        </p:nvSpPr>
        <p:spPr/>
      </p:sp>
      <p:sp>
        <p:nvSpPr>
          <p:cNvPr id="1914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2392762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2944EABC-9E4F-4719-8459-3EB862D5654F}" type="slidenum">
              <a:rPr lang="zh-CN" altLang="en-US" smtClean="0">
                <a:latin typeface="Tahoma" pitchFamily="34" charset="0"/>
              </a:rPr>
              <a:t>72</a:t>
            </a:fld>
            <a:endParaRPr lang="en-US" altLang="zh-CN" smtClean="0">
              <a:latin typeface="Tahoma" pitchFamily="34" charset="0"/>
            </a:endParaRPr>
          </a:p>
        </p:txBody>
      </p:sp>
      <p:sp>
        <p:nvSpPr>
          <p:cNvPr id="192515" name="Rectangle 2"/>
          <p:cNvSpPr>
            <a:spLocks noGrp="1" noRot="1" noChangeAspect="1" noChangeArrowheads="1" noTextEdit="1"/>
          </p:cNvSpPr>
          <p:nvPr>
            <p:ph type="sldImg"/>
          </p:nvPr>
        </p:nvSpPr>
        <p:spPr/>
      </p:sp>
      <p:sp>
        <p:nvSpPr>
          <p:cNvPr id="19251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5626195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2B0B7281-B1DE-4FF7-9904-BEC601E58EC1}" type="slidenum">
              <a:rPr lang="zh-CN" altLang="en-US" smtClean="0">
                <a:latin typeface="Tahoma" pitchFamily="34" charset="0"/>
              </a:rPr>
              <a:t>73</a:t>
            </a:fld>
            <a:endParaRPr lang="en-US" altLang="zh-CN" smtClean="0">
              <a:latin typeface="Tahoma" pitchFamily="34" charset="0"/>
            </a:endParaRPr>
          </a:p>
        </p:txBody>
      </p:sp>
      <p:sp>
        <p:nvSpPr>
          <p:cNvPr id="193539" name="Rectangle 2"/>
          <p:cNvSpPr>
            <a:spLocks noGrp="1" noRot="1" noChangeAspect="1" noChangeArrowheads="1" noTextEdit="1"/>
          </p:cNvSpPr>
          <p:nvPr>
            <p:ph type="sldImg"/>
          </p:nvPr>
        </p:nvSpPr>
        <p:spPr/>
      </p:sp>
      <p:sp>
        <p:nvSpPr>
          <p:cNvPr id="1935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01387733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A459E117-597E-4D42-9BA2-3855442D88BB}" type="slidenum">
              <a:rPr lang="zh-CN" altLang="en-US" smtClean="0">
                <a:latin typeface="Tahoma" pitchFamily="34" charset="0"/>
              </a:rPr>
              <a:t>74</a:t>
            </a:fld>
            <a:endParaRPr lang="en-US" altLang="zh-CN" smtClean="0">
              <a:latin typeface="Tahoma" pitchFamily="34" charset="0"/>
            </a:endParaRPr>
          </a:p>
        </p:txBody>
      </p:sp>
      <p:sp>
        <p:nvSpPr>
          <p:cNvPr id="194563" name="Rectangle 2"/>
          <p:cNvSpPr>
            <a:spLocks noGrp="1" noRot="1" noChangeAspect="1" noChangeArrowheads="1" noTextEdit="1"/>
          </p:cNvSpPr>
          <p:nvPr>
            <p:ph type="sldImg"/>
          </p:nvPr>
        </p:nvSpPr>
        <p:spPr/>
      </p:sp>
      <p:sp>
        <p:nvSpPr>
          <p:cNvPr id="1945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46851258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15E4C6E6-8091-4B7A-87BF-28F5C81ABAE9}" type="slidenum">
              <a:rPr lang="zh-CN" altLang="en-US" smtClean="0">
                <a:latin typeface="Tahoma" pitchFamily="34" charset="0"/>
              </a:rPr>
              <a:t>75</a:t>
            </a:fld>
            <a:endParaRPr lang="en-US" altLang="zh-CN" smtClean="0">
              <a:latin typeface="Tahoma" pitchFamily="34" charset="0"/>
            </a:endParaRPr>
          </a:p>
        </p:txBody>
      </p:sp>
      <p:sp>
        <p:nvSpPr>
          <p:cNvPr id="195587" name="Rectangle 2"/>
          <p:cNvSpPr>
            <a:spLocks noGrp="1" noRot="1" noChangeAspect="1" noChangeArrowheads="1" noTextEdit="1"/>
          </p:cNvSpPr>
          <p:nvPr>
            <p:ph type="sldImg"/>
          </p:nvPr>
        </p:nvSpPr>
        <p:spPr/>
      </p:sp>
      <p:sp>
        <p:nvSpPr>
          <p:cNvPr id="1955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9941283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5145B4C9-E72C-46D8-96AD-AC76E24E9D59}" type="slidenum">
              <a:rPr lang="zh-CN" altLang="en-US" smtClean="0">
                <a:latin typeface="Tahoma" pitchFamily="34" charset="0"/>
              </a:rPr>
              <a:t>76</a:t>
            </a:fld>
            <a:endParaRPr lang="en-US" altLang="zh-CN" smtClean="0">
              <a:latin typeface="Tahoma" pitchFamily="34" charset="0"/>
            </a:endParaRPr>
          </a:p>
        </p:txBody>
      </p:sp>
      <p:sp>
        <p:nvSpPr>
          <p:cNvPr id="196611" name="Rectangle 2"/>
          <p:cNvSpPr>
            <a:spLocks noGrp="1" noRot="1" noChangeAspect="1" noChangeArrowheads="1" noTextEdit="1"/>
          </p:cNvSpPr>
          <p:nvPr>
            <p:ph type="sldImg"/>
          </p:nvPr>
        </p:nvSpPr>
        <p:spPr/>
      </p:sp>
      <p:sp>
        <p:nvSpPr>
          <p:cNvPr id="19661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smtClean="0">
              <a:ea typeface="宋体" charset="-122"/>
            </a:endParaRPr>
          </a:p>
        </p:txBody>
      </p:sp>
    </p:spTree>
    <p:extLst>
      <p:ext uri="{BB962C8B-B14F-4D97-AF65-F5344CB8AC3E}">
        <p14:creationId xmlns:p14="http://schemas.microsoft.com/office/powerpoint/2010/main" val="10946623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81435712-94FC-4E0B-B773-46D1881512FE}" type="slidenum">
              <a:rPr lang="zh-CN" altLang="en-US" smtClean="0">
                <a:latin typeface="Tahoma" pitchFamily="34" charset="0"/>
              </a:rPr>
              <a:t>77</a:t>
            </a:fld>
            <a:endParaRPr lang="en-US" altLang="zh-CN" smtClean="0">
              <a:latin typeface="Tahoma" pitchFamily="34" charset="0"/>
            </a:endParaRPr>
          </a:p>
        </p:txBody>
      </p:sp>
      <p:sp>
        <p:nvSpPr>
          <p:cNvPr id="197635" name="Rectangle 2"/>
          <p:cNvSpPr>
            <a:spLocks noGrp="1" noRot="1" noChangeAspect="1" noChangeArrowheads="1" noTextEdit="1"/>
          </p:cNvSpPr>
          <p:nvPr>
            <p:ph type="sldImg"/>
          </p:nvPr>
        </p:nvSpPr>
        <p:spPr/>
      </p:sp>
      <p:sp>
        <p:nvSpPr>
          <p:cNvPr id="1976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89680942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E48C4CE1-1D7C-4A94-8AEE-197F14F67D0E}" type="slidenum">
              <a:rPr lang="zh-CN" altLang="en-US" smtClean="0">
                <a:latin typeface="Tahoma" pitchFamily="34" charset="0"/>
              </a:rPr>
              <a:t>78</a:t>
            </a:fld>
            <a:endParaRPr lang="en-US" altLang="zh-CN" smtClean="0">
              <a:latin typeface="Tahoma" pitchFamily="34" charset="0"/>
            </a:endParaRPr>
          </a:p>
        </p:txBody>
      </p:sp>
      <p:sp>
        <p:nvSpPr>
          <p:cNvPr id="198659" name="Rectangle 2"/>
          <p:cNvSpPr>
            <a:spLocks noGrp="1" noRot="1" noChangeAspect="1" noChangeArrowheads="1" noTextEdit="1"/>
          </p:cNvSpPr>
          <p:nvPr>
            <p:ph type="sldImg"/>
          </p:nvPr>
        </p:nvSpPr>
        <p:spPr/>
      </p:sp>
      <p:sp>
        <p:nvSpPr>
          <p:cNvPr id="1986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smtClean="0"/>
              <a:t>proxy ARP</a:t>
            </a:r>
            <a:r>
              <a:rPr lang="zh-CN" altLang="en-US" dirty="0" smtClean="0"/>
              <a:t>就是通过使用一个主机</a:t>
            </a:r>
            <a:r>
              <a:rPr lang="en-US" altLang="zh-CN" dirty="0" smtClean="0"/>
              <a:t>(</a:t>
            </a:r>
            <a:r>
              <a:rPr lang="zh-CN" altLang="en-US" dirty="0" smtClean="0"/>
              <a:t>通常为</a:t>
            </a:r>
            <a:r>
              <a:rPr lang="en-US" altLang="zh-CN" dirty="0" smtClean="0"/>
              <a:t>router),</a:t>
            </a:r>
            <a:r>
              <a:rPr lang="zh-CN" altLang="en-US" dirty="0" smtClean="0"/>
              <a:t>来作为指定的设备对另一设备的</a:t>
            </a:r>
            <a:r>
              <a:rPr lang="en-US" altLang="zh-CN" dirty="0" smtClean="0"/>
              <a:t>ARP</a:t>
            </a:r>
            <a:r>
              <a:rPr lang="zh-CN" altLang="en-US" dirty="0" smtClean="0"/>
              <a:t>请求作出应答。</a:t>
            </a:r>
            <a:endParaRPr lang="en-US" altLang="zh-CN" dirty="0" smtClean="0"/>
          </a:p>
          <a:p>
            <a:pPr eaLnBrk="1" hangingPunct="1"/>
            <a:r>
              <a:rPr lang="zh-CN" altLang="en-US" dirty="0" smtClean="0"/>
              <a:t>代理</a:t>
            </a:r>
            <a:r>
              <a:rPr lang="en-US" altLang="zh-CN" dirty="0" smtClean="0"/>
              <a:t>ARP</a:t>
            </a:r>
            <a:r>
              <a:rPr lang="zh-CN" altLang="en-US" dirty="0" smtClean="0"/>
              <a:t>是</a:t>
            </a:r>
            <a:r>
              <a:rPr lang="en-US" altLang="zh-CN" dirty="0" smtClean="0">
                <a:hlinkClick r:id="rId3" action="ppaction://hlinkfile"/>
              </a:rPr>
              <a:t>ARP</a:t>
            </a:r>
            <a:r>
              <a:rPr lang="zh-CN" altLang="en-US" dirty="0" smtClean="0">
                <a:hlinkClick r:id="rId3" action="ppaction://hlinkfile"/>
              </a:rPr>
              <a:t>协议</a:t>
            </a:r>
            <a:r>
              <a:rPr lang="zh-CN" altLang="en-US" dirty="0" smtClean="0"/>
              <a:t>的一个变种。 对于没有配置缺省</a:t>
            </a:r>
            <a:r>
              <a:rPr lang="zh-CN" altLang="en-US" dirty="0" smtClean="0">
                <a:hlinkClick r:id="rId4" action="ppaction://hlinkfile"/>
              </a:rPr>
              <a:t>网关</a:t>
            </a:r>
            <a:r>
              <a:rPr lang="zh-CN" altLang="en-US" dirty="0" smtClean="0"/>
              <a:t>的计算机要和其他网络中的计算机实现通信，网关收到源计算机的 </a:t>
            </a:r>
            <a:r>
              <a:rPr lang="en-US" altLang="zh-CN" dirty="0" smtClean="0"/>
              <a:t>ARP </a:t>
            </a:r>
            <a:r>
              <a:rPr lang="zh-CN" altLang="en-US" dirty="0" smtClean="0"/>
              <a:t>请求会使用自己的 </a:t>
            </a:r>
            <a:r>
              <a:rPr lang="en-US" altLang="zh-CN" dirty="0" smtClean="0"/>
              <a:t>MAC </a:t>
            </a:r>
            <a:r>
              <a:rPr lang="zh-CN" altLang="en-US" dirty="0" smtClean="0"/>
              <a:t>地址与目标计算机的 </a:t>
            </a:r>
            <a:r>
              <a:rPr lang="en-US" altLang="zh-CN" dirty="0" smtClean="0"/>
              <a:t>IP</a:t>
            </a:r>
            <a:r>
              <a:rPr lang="zh-CN" altLang="en-US" dirty="0" smtClean="0"/>
              <a:t>地址对源计算机进行应答。代理</a:t>
            </a:r>
            <a:r>
              <a:rPr lang="en-US" altLang="zh-CN" dirty="0" smtClean="0"/>
              <a:t>ARP</a:t>
            </a:r>
            <a:r>
              <a:rPr lang="zh-CN" altLang="en-US" dirty="0" smtClean="0"/>
              <a:t>就是将一个主机作为对另一个主机</a:t>
            </a:r>
            <a:r>
              <a:rPr lang="en-US" altLang="zh-CN" dirty="0" smtClean="0"/>
              <a:t>ARP</a:t>
            </a:r>
            <a:r>
              <a:rPr lang="zh-CN" altLang="en-US" dirty="0" smtClean="0"/>
              <a:t>进行应答。</a:t>
            </a:r>
            <a:endParaRPr lang="zh-CN" altLang="en-US" dirty="0" smtClean="0">
              <a:ea typeface="宋体" charset="-122"/>
            </a:endParaRPr>
          </a:p>
        </p:txBody>
      </p:sp>
    </p:spTree>
    <p:extLst>
      <p:ext uri="{BB962C8B-B14F-4D97-AF65-F5344CB8AC3E}">
        <p14:creationId xmlns:p14="http://schemas.microsoft.com/office/powerpoint/2010/main" val="416358863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D6A57A09-C9F1-461B-B015-07981ABE1EA3}" type="slidenum">
              <a:rPr lang="zh-CN" altLang="en-US" smtClean="0">
                <a:latin typeface="Tahoma" pitchFamily="34" charset="0"/>
              </a:rPr>
              <a:t>79</a:t>
            </a:fld>
            <a:endParaRPr lang="en-US" altLang="zh-CN" smtClean="0">
              <a:latin typeface="Tahoma" pitchFamily="34" charset="0"/>
            </a:endParaRPr>
          </a:p>
        </p:txBody>
      </p:sp>
      <p:sp>
        <p:nvSpPr>
          <p:cNvPr id="199683" name="Rectangle 2"/>
          <p:cNvSpPr>
            <a:spLocks noGrp="1" noRot="1" noChangeAspect="1" noChangeArrowheads="1" noTextEdit="1"/>
          </p:cNvSpPr>
          <p:nvPr>
            <p:ph type="sldImg"/>
          </p:nvPr>
        </p:nvSpPr>
        <p:spPr/>
      </p:sp>
      <p:sp>
        <p:nvSpPr>
          <p:cNvPr id="1996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938629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2A3969B-D331-4011-8ECB-38CECB2775C1}" type="slidenum">
              <a:rPr lang="zh-CN" altLang="en-US" smtClean="0">
                <a:latin typeface="Tahoma" pitchFamily="34" charset="0"/>
              </a:rPr>
              <a:t>80</a:t>
            </a:fld>
            <a:endParaRPr lang="en-US" altLang="zh-CN" smtClean="0">
              <a:latin typeface="Tahoma" pitchFamily="34" charset="0"/>
            </a:endParaRPr>
          </a:p>
        </p:txBody>
      </p:sp>
      <p:sp>
        <p:nvSpPr>
          <p:cNvPr id="200707" name="Rectangle 2"/>
          <p:cNvSpPr>
            <a:spLocks noGrp="1" noRot="1" noChangeAspect="1" noChangeArrowheads="1" noTextEdit="1"/>
          </p:cNvSpPr>
          <p:nvPr>
            <p:ph type="sldImg"/>
          </p:nvPr>
        </p:nvSpPr>
        <p:spPr/>
      </p:sp>
      <p:sp>
        <p:nvSpPr>
          <p:cNvPr id="2007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smtClean="0">
              <a:ea typeface="宋体" charset="-122"/>
            </a:endParaRPr>
          </a:p>
        </p:txBody>
      </p:sp>
    </p:spTree>
    <p:extLst>
      <p:ext uri="{BB962C8B-B14F-4D97-AF65-F5344CB8AC3E}">
        <p14:creationId xmlns:p14="http://schemas.microsoft.com/office/powerpoint/2010/main" val="2223984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BDF328F-4A01-48C6-89A5-285F814031F2}" type="slidenum">
              <a:rPr lang="en-US" altLang="zh-CN"/>
              <a:t>8</a:t>
            </a:fld>
            <a:endParaRPr lang="en-US" altLang="zh-CN"/>
          </a:p>
        </p:txBody>
      </p:sp>
      <p:sp>
        <p:nvSpPr>
          <p:cNvPr id="737282" name="Rectangle 2"/>
          <p:cNvSpPr>
            <a:spLocks noGrp="1" noRot="1" noChangeAspect="1" noChangeArrowheads="1" noTextEdit="1"/>
          </p:cNvSpPr>
          <p:nvPr>
            <p:ph type="sldImg"/>
          </p:nvPr>
        </p:nvSpPr>
        <p:spPr/>
      </p:sp>
      <p:sp>
        <p:nvSpPr>
          <p:cNvPr id="7372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3895372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8DA3310E-E48F-41B5-BADE-9BAA42D20B3F}" type="slidenum">
              <a:rPr lang="zh-CN" altLang="en-US" smtClean="0">
                <a:latin typeface="Tahoma" pitchFamily="34" charset="0"/>
              </a:rPr>
              <a:t>81</a:t>
            </a:fld>
            <a:endParaRPr lang="en-US" altLang="zh-CN" smtClean="0">
              <a:latin typeface="Tahoma" pitchFamily="34" charset="0"/>
            </a:endParaRPr>
          </a:p>
        </p:txBody>
      </p:sp>
      <p:sp>
        <p:nvSpPr>
          <p:cNvPr id="136195" name="Rectangle 2"/>
          <p:cNvSpPr>
            <a:spLocks noGrp="1" noRot="1" noChangeAspect="1" noChangeArrowheads="1" noTextEdit="1"/>
          </p:cNvSpPr>
          <p:nvPr>
            <p:ph type="sldImg"/>
          </p:nvPr>
        </p:nvSpPr>
        <p:spPr/>
      </p:sp>
      <p:sp>
        <p:nvSpPr>
          <p:cNvPr id="1361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smtClean="0">
              <a:ea typeface="宋体" charset="-122"/>
            </a:endParaRPr>
          </a:p>
        </p:txBody>
      </p:sp>
    </p:spTree>
    <p:extLst>
      <p:ext uri="{BB962C8B-B14F-4D97-AF65-F5344CB8AC3E}">
        <p14:creationId xmlns:p14="http://schemas.microsoft.com/office/powerpoint/2010/main" val="325770335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BC91B164-C81E-43B4-B207-736A6604AE3B}" type="slidenum">
              <a:rPr lang="zh-CN" altLang="en-US" smtClean="0">
                <a:latin typeface="Tahoma" pitchFamily="34" charset="0"/>
              </a:rPr>
              <a:t>82</a:t>
            </a:fld>
            <a:endParaRPr lang="en-US" altLang="zh-CN" smtClean="0">
              <a:latin typeface="Tahoma" pitchFamily="34" charset="0"/>
            </a:endParaRPr>
          </a:p>
        </p:txBody>
      </p:sp>
      <p:sp>
        <p:nvSpPr>
          <p:cNvPr id="202755" name="Rectangle 2"/>
          <p:cNvSpPr>
            <a:spLocks noGrp="1" noRot="1" noChangeAspect="1" noChangeArrowheads="1" noTextEdit="1"/>
          </p:cNvSpPr>
          <p:nvPr>
            <p:ph type="sldImg"/>
          </p:nvPr>
        </p:nvSpPr>
        <p:spPr/>
      </p:sp>
      <p:sp>
        <p:nvSpPr>
          <p:cNvPr id="2027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05341038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EE5A5685-0630-4F4D-BF44-5FD9003798F6}" type="slidenum">
              <a:rPr lang="zh-CN" altLang="en-US" smtClean="0">
                <a:latin typeface="Tahoma" pitchFamily="34" charset="0"/>
              </a:rPr>
              <a:t>83</a:t>
            </a:fld>
            <a:endParaRPr lang="en-US" altLang="zh-CN" smtClean="0">
              <a:latin typeface="Tahoma" pitchFamily="34" charset="0"/>
            </a:endParaRPr>
          </a:p>
        </p:txBody>
      </p:sp>
      <p:sp>
        <p:nvSpPr>
          <p:cNvPr id="203779" name="Rectangle 2"/>
          <p:cNvSpPr>
            <a:spLocks noGrp="1" noRot="1" noChangeAspect="1" noChangeArrowheads="1" noTextEdit="1"/>
          </p:cNvSpPr>
          <p:nvPr>
            <p:ph type="sldImg"/>
          </p:nvPr>
        </p:nvSpPr>
        <p:spPr/>
      </p:sp>
      <p:sp>
        <p:nvSpPr>
          <p:cNvPr id="2037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smtClean="0">
                <a:solidFill>
                  <a:schemeClr val="tx1"/>
                </a:solidFill>
                <a:latin typeface="Arial" charset="0"/>
                <a:ea typeface="宋体" pitchFamily="2" charset="-122"/>
                <a:cs typeface="+mn-cs"/>
              </a:rPr>
              <a:t>OSI </a:t>
            </a:r>
            <a:r>
              <a:rPr lang="zh-CN" altLang="en-US" sz="1200" b="0" i="0" u="none" strike="noStrike" kern="1200" baseline="0" dirty="0" smtClean="0">
                <a:solidFill>
                  <a:schemeClr val="tx1"/>
                </a:solidFill>
                <a:latin typeface="Arial" charset="0"/>
                <a:ea typeface="宋体" pitchFamily="2" charset="-122"/>
                <a:cs typeface="+mn-cs"/>
              </a:rPr>
              <a:t>体系的支持者曾极力主张在网络层使用虚电路服务。他们也曾推出过网络层虚电路服务的著名标准一一</a:t>
            </a:r>
            <a:r>
              <a:rPr lang="en-US" altLang="zh-CN" sz="1200" b="0" i="0" u="none" strike="noStrike" kern="1200" baseline="0" dirty="0" err="1" smtClean="0">
                <a:solidFill>
                  <a:schemeClr val="tx1"/>
                </a:solidFill>
                <a:latin typeface="Arial" charset="0"/>
                <a:ea typeface="宋体" pitchFamily="2" charset="-122"/>
                <a:cs typeface="+mn-cs"/>
              </a:rPr>
              <a:t>lTU</a:t>
            </a:r>
            <a:r>
              <a:rPr lang="en-US" altLang="zh-CN" sz="1200" b="0" i="0" u="none" strike="noStrike" kern="1200" baseline="0" dirty="0" smtClean="0">
                <a:solidFill>
                  <a:schemeClr val="tx1"/>
                </a:solidFill>
                <a:latin typeface="Arial" charset="0"/>
                <a:ea typeface="宋体" pitchFamily="2" charset="-122"/>
                <a:cs typeface="+mn-cs"/>
              </a:rPr>
              <a:t>-T </a:t>
            </a:r>
            <a:r>
              <a:rPr lang="zh-CN" altLang="en-US" sz="1200" b="0" i="0" u="none" strike="noStrike" kern="1200" baseline="0" dirty="0" smtClean="0">
                <a:solidFill>
                  <a:schemeClr val="tx1"/>
                </a:solidFill>
                <a:latin typeface="Arial" charset="0"/>
                <a:ea typeface="宋体" pitchFamily="2" charset="-122"/>
                <a:cs typeface="+mn-cs"/>
              </a:rPr>
              <a:t>的</a:t>
            </a:r>
            <a:r>
              <a:rPr lang="en-US" altLang="zh-CN" sz="1200" b="0" i="0" u="none" strike="noStrike" kern="1200" baseline="0" dirty="0" smtClean="0">
                <a:solidFill>
                  <a:schemeClr val="tx1"/>
                </a:solidFill>
                <a:latin typeface="Arial" charset="0"/>
                <a:ea typeface="宋体" pitchFamily="2" charset="-122"/>
                <a:cs typeface="+mn-cs"/>
              </a:rPr>
              <a:t>X.25 </a:t>
            </a:r>
            <a:r>
              <a:rPr lang="zh-CN" altLang="en-US" sz="1200" b="0" i="0" u="none" strike="noStrike" kern="1200" baseline="0" dirty="0" smtClean="0">
                <a:solidFill>
                  <a:schemeClr val="tx1"/>
                </a:solidFill>
                <a:latin typeface="Arial" charset="0"/>
                <a:ea typeface="宋体" pitchFamily="2" charset="-122"/>
                <a:cs typeface="+mn-cs"/>
              </a:rPr>
              <a:t>建议书。但现在</a:t>
            </a:r>
            <a:r>
              <a:rPr lang="en-US" altLang="zh-CN" sz="1200" b="0" i="0" u="none" strike="noStrike" kern="1200" baseline="0" dirty="0" smtClean="0">
                <a:solidFill>
                  <a:schemeClr val="tx1"/>
                </a:solidFill>
                <a:latin typeface="Arial" charset="0"/>
                <a:ea typeface="宋体" pitchFamily="2" charset="-122"/>
                <a:cs typeface="+mn-cs"/>
              </a:rPr>
              <a:t>X.25 </a:t>
            </a:r>
            <a:r>
              <a:rPr lang="zh-CN" altLang="en-US" sz="1200" b="0" i="0" u="none" strike="noStrike" kern="1200" baseline="0" dirty="0" smtClean="0">
                <a:solidFill>
                  <a:schemeClr val="tx1"/>
                </a:solidFill>
                <a:latin typeface="Arial" charset="0"/>
                <a:ea typeface="宋体" pitchFamily="2" charset="-122"/>
                <a:cs typeface="+mn-cs"/>
              </a:rPr>
              <a:t>早已成为历史了。</a:t>
            </a:r>
            <a:endParaRPr lang="en-US" altLang="zh-CN" sz="1200" b="0" i="0" u="none" strike="noStrike" kern="1200" baseline="0" dirty="0" smtClean="0">
              <a:solidFill>
                <a:schemeClr val="tx1"/>
              </a:solidFill>
              <a:latin typeface="Arial" charset="0"/>
              <a:ea typeface="宋体" pitchFamily="2" charset="-122"/>
              <a:cs typeface="+mn-cs"/>
            </a:endParaRPr>
          </a:p>
          <a:p>
            <a:r>
              <a:rPr lang="zh-CN" altLang="en-US" sz="1200" b="1" i="0" kern="1200" dirty="0" smtClean="0">
                <a:solidFill>
                  <a:schemeClr val="tx1"/>
                </a:solidFill>
                <a:effectLst/>
                <a:latin typeface="Arial" charset="0"/>
                <a:ea typeface="宋体" pitchFamily="2" charset="-122"/>
                <a:cs typeface="+mn-cs"/>
              </a:rPr>
              <a:t>（</a:t>
            </a:r>
            <a:r>
              <a:rPr lang="en-US" altLang="zh-CN" sz="1200" b="1" i="0" kern="1200" dirty="0" smtClean="0">
                <a:solidFill>
                  <a:schemeClr val="tx1"/>
                </a:solidFill>
                <a:effectLst/>
                <a:latin typeface="Arial" charset="0"/>
                <a:ea typeface="宋体" pitchFamily="2" charset="-122"/>
                <a:cs typeface="+mn-cs"/>
              </a:rPr>
              <a:t>1</a:t>
            </a:r>
            <a:r>
              <a:rPr lang="zh-CN" altLang="en-US" sz="1200" b="1" i="0" kern="1200" dirty="0" smtClean="0">
                <a:solidFill>
                  <a:schemeClr val="tx1"/>
                </a:solidFill>
                <a:effectLst/>
                <a:latin typeface="Arial" charset="0"/>
                <a:ea typeface="宋体" pitchFamily="2" charset="-122"/>
                <a:cs typeface="+mn-cs"/>
              </a:rPr>
              <a:t>）电路交换：</a:t>
            </a:r>
            <a:r>
              <a:rPr lang="zh-CN" altLang="en-US" sz="1200" b="0" i="0" kern="1200" dirty="0" smtClean="0">
                <a:solidFill>
                  <a:schemeClr val="tx1"/>
                </a:solidFill>
                <a:effectLst/>
                <a:latin typeface="Arial" charset="0"/>
                <a:ea typeface="宋体" pitchFamily="2" charset="-122"/>
                <a:cs typeface="+mn-cs"/>
              </a:rPr>
              <a:t> 由于电路交换在通信之前要在通信双方之间建立一条被双方独占的物理通路（由通信双方之间的交换设备和链路逐段连接而成），因而有以下优缺点。 </a:t>
            </a:r>
            <a:r>
              <a:rPr lang="zh-CN" altLang="en-US" dirty="0" smtClean="0"/>
              <a:t/>
            </a:r>
            <a:br>
              <a:rPr lang="zh-CN" altLang="en-US" dirty="0" smtClean="0"/>
            </a:br>
            <a:r>
              <a:rPr lang="zh-CN" altLang="en-US" sz="1200" b="0" i="0" kern="1200" dirty="0" smtClean="0">
                <a:solidFill>
                  <a:schemeClr val="tx1"/>
                </a:solidFill>
                <a:effectLst/>
                <a:latin typeface="Arial" charset="0"/>
                <a:ea typeface="宋体" pitchFamily="2" charset="-122"/>
                <a:cs typeface="+mn-cs"/>
              </a:rPr>
              <a:t>优点： </a:t>
            </a:r>
            <a:r>
              <a:rPr lang="zh-CN" altLang="en-US" dirty="0" smtClean="0"/>
              <a:t/>
            </a:r>
            <a:br>
              <a:rPr lang="zh-CN" altLang="en-US" dirty="0" smtClean="0"/>
            </a:br>
            <a:r>
              <a:rPr lang="zh-CN" altLang="en-US" sz="1200" b="0" i="0" kern="1200" dirty="0" smtClean="0">
                <a:solidFill>
                  <a:schemeClr val="tx1"/>
                </a:solidFill>
                <a:effectLst/>
                <a:latin typeface="Arial" charset="0"/>
                <a:ea typeface="宋体" pitchFamily="2" charset="-122"/>
                <a:cs typeface="+mn-cs"/>
              </a:rPr>
              <a:t>①由于通信线路为通信双方用户专用，数据直达，所以传输数据的时延非常小。 </a:t>
            </a:r>
            <a:r>
              <a:rPr lang="zh-CN" altLang="en-US" dirty="0" smtClean="0"/>
              <a:t/>
            </a:r>
            <a:br>
              <a:rPr lang="zh-CN" altLang="en-US" dirty="0" smtClean="0"/>
            </a:br>
            <a:r>
              <a:rPr lang="zh-CN" altLang="en-US" sz="1200" b="0" i="0" kern="1200" dirty="0" smtClean="0">
                <a:solidFill>
                  <a:schemeClr val="tx1"/>
                </a:solidFill>
                <a:effectLst/>
                <a:latin typeface="Arial" charset="0"/>
                <a:ea typeface="宋体" pitchFamily="2" charset="-122"/>
                <a:cs typeface="+mn-cs"/>
              </a:rPr>
              <a:t>②通信双方之间的物理通路一旦建立，双方可以随时通信，实时性强。 </a:t>
            </a:r>
            <a:r>
              <a:rPr lang="zh-CN" altLang="en-US" dirty="0" smtClean="0"/>
              <a:t/>
            </a:r>
            <a:br>
              <a:rPr lang="zh-CN" altLang="en-US" dirty="0" smtClean="0"/>
            </a:br>
            <a:r>
              <a:rPr lang="zh-CN" altLang="en-US" sz="1200" b="0" i="0" kern="1200" dirty="0" smtClean="0">
                <a:solidFill>
                  <a:schemeClr val="tx1"/>
                </a:solidFill>
                <a:effectLst/>
                <a:latin typeface="Arial" charset="0"/>
                <a:ea typeface="宋体" pitchFamily="2" charset="-122"/>
                <a:cs typeface="+mn-cs"/>
              </a:rPr>
              <a:t>③双方通信时按发送顺序传送数据，不存在失序问题。 </a:t>
            </a:r>
            <a:r>
              <a:rPr lang="zh-CN" altLang="en-US" dirty="0" smtClean="0"/>
              <a:t/>
            </a:r>
            <a:br>
              <a:rPr lang="zh-CN" altLang="en-US" dirty="0" smtClean="0"/>
            </a:br>
            <a:r>
              <a:rPr lang="zh-CN" altLang="en-US" sz="1200" b="0" i="0" kern="1200" dirty="0" smtClean="0">
                <a:solidFill>
                  <a:schemeClr val="tx1"/>
                </a:solidFill>
                <a:effectLst/>
                <a:latin typeface="Arial" charset="0"/>
                <a:ea typeface="宋体" pitchFamily="2" charset="-122"/>
                <a:cs typeface="+mn-cs"/>
              </a:rPr>
              <a:t>④电路交换既适用于传输模拟信号，也适用于传输数字信号。 </a:t>
            </a:r>
            <a:r>
              <a:rPr lang="zh-CN" altLang="en-US" dirty="0" smtClean="0"/>
              <a:t/>
            </a:r>
            <a:br>
              <a:rPr lang="zh-CN" altLang="en-US" dirty="0" smtClean="0"/>
            </a:br>
            <a:r>
              <a:rPr lang="zh-CN" altLang="en-US" sz="1200" b="0" i="0" kern="1200" dirty="0" smtClean="0">
                <a:solidFill>
                  <a:schemeClr val="tx1"/>
                </a:solidFill>
                <a:effectLst/>
                <a:latin typeface="Arial" charset="0"/>
                <a:ea typeface="宋体" pitchFamily="2" charset="-122"/>
                <a:cs typeface="+mn-cs"/>
              </a:rPr>
              <a:t>⑤电路交换的交换的交换设备（交换机等）及控制均较简单。 </a:t>
            </a:r>
            <a:r>
              <a:rPr lang="zh-CN" altLang="en-US" dirty="0" smtClean="0"/>
              <a:t/>
            </a:r>
            <a:br>
              <a:rPr lang="zh-CN" altLang="en-US" dirty="0" smtClean="0"/>
            </a:br>
            <a:r>
              <a:rPr lang="zh-CN" altLang="en-US" sz="1200" b="0" i="0" kern="1200" dirty="0" smtClean="0">
                <a:solidFill>
                  <a:schemeClr val="tx1"/>
                </a:solidFill>
                <a:effectLst/>
                <a:latin typeface="Arial" charset="0"/>
                <a:ea typeface="宋体" pitchFamily="2" charset="-122"/>
                <a:cs typeface="+mn-cs"/>
              </a:rPr>
              <a:t>缺点： </a:t>
            </a:r>
            <a:r>
              <a:rPr lang="zh-CN" altLang="en-US" dirty="0" smtClean="0"/>
              <a:t/>
            </a:r>
            <a:br>
              <a:rPr lang="zh-CN" altLang="en-US" dirty="0" smtClean="0"/>
            </a:br>
            <a:r>
              <a:rPr lang="zh-CN" altLang="en-US" sz="1200" b="0" i="0" kern="1200" dirty="0" smtClean="0">
                <a:solidFill>
                  <a:schemeClr val="tx1"/>
                </a:solidFill>
                <a:effectLst/>
                <a:latin typeface="Arial" charset="0"/>
                <a:ea typeface="宋体" pitchFamily="2" charset="-122"/>
                <a:cs typeface="+mn-cs"/>
              </a:rPr>
              <a:t>①电路交换的平均连接建立时间对计算机通信来说嫌长。 </a:t>
            </a:r>
            <a:r>
              <a:rPr lang="zh-CN" altLang="en-US" dirty="0" smtClean="0"/>
              <a:t/>
            </a:r>
            <a:br>
              <a:rPr lang="zh-CN" altLang="en-US" dirty="0" smtClean="0"/>
            </a:br>
            <a:r>
              <a:rPr lang="zh-CN" altLang="en-US" sz="1200" b="0" i="0" kern="1200" dirty="0" smtClean="0">
                <a:solidFill>
                  <a:schemeClr val="tx1"/>
                </a:solidFill>
                <a:effectLst/>
                <a:latin typeface="Arial" charset="0"/>
                <a:ea typeface="宋体" pitchFamily="2" charset="-122"/>
                <a:cs typeface="+mn-cs"/>
              </a:rPr>
              <a:t>②电路交换连接建立后，物理通路被通信双方独占，即使通信线路空闲，也不能供其他用户使用，因而信道利用低。 </a:t>
            </a:r>
            <a:r>
              <a:rPr lang="zh-CN" altLang="en-US" dirty="0" smtClean="0"/>
              <a:t/>
            </a:r>
            <a:br>
              <a:rPr lang="zh-CN" altLang="en-US" dirty="0" smtClean="0"/>
            </a:br>
            <a:r>
              <a:rPr lang="zh-CN" altLang="en-US" sz="1200" b="0" i="0" kern="1200" dirty="0" smtClean="0">
                <a:solidFill>
                  <a:schemeClr val="tx1"/>
                </a:solidFill>
                <a:effectLst/>
                <a:latin typeface="Arial" charset="0"/>
                <a:ea typeface="宋体" pitchFamily="2" charset="-122"/>
                <a:cs typeface="+mn-cs"/>
              </a:rPr>
              <a:t>③电路交换时，数据直达，不同类型、不同规格、不同速率的终端很难相互进行通信，也难以在通信过程中进行差错控制。 </a:t>
            </a:r>
            <a:endParaRPr lang="zh-CN" altLang="en-US" dirty="0" smtClean="0">
              <a:ea typeface="宋体" charset="-122"/>
            </a:endParaRPr>
          </a:p>
        </p:txBody>
      </p:sp>
    </p:spTree>
    <p:extLst>
      <p:ext uri="{BB962C8B-B14F-4D97-AF65-F5344CB8AC3E}">
        <p14:creationId xmlns:p14="http://schemas.microsoft.com/office/powerpoint/2010/main" val="143757860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11CC3DC1-13D2-4956-9A40-175947B1FD5B}" type="slidenum">
              <a:rPr lang="zh-CN" altLang="en-US" smtClean="0">
                <a:latin typeface="Tahoma" pitchFamily="34" charset="0"/>
              </a:rPr>
              <a:t>84</a:t>
            </a:fld>
            <a:endParaRPr lang="en-US" altLang="zh-CN" smtClean="0">
              <a:latin typeface="Tahoma" pitchFamily="34" charset="0"/>
            </a:endParaRPr>
          </a:p>
        </p:txBody>
      </p:sp>
      <p:sp>
        <p:nvSpPr>
          <p:cNvPr id="204803" name="Rectangle 2"/>
          <p:cNvSpPr>
            <a:spLocks noGrp="1" noRot="1" noChangeAspect="1" noChangeArrowheads="1" noTextEdit="1"/>
          </p:cNvSpPr>
          <p:nvPr>
            <p:ph type="sldImg"/>
          </p:nvPr>
        </p:nvSpPr>
        <p:spPr/>
      </p:sp>
      <p:sp>
        <p:nvSpPr>
          <p:cNvPr id="2048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66402697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54AE0366-B3D5-44A6-874A-7149441BFE82}" type="slidenum">
              <a:rPr lang="zh-CN" altLang="en-US" smtClean="0">
                <a:latin typeface="Tahoma" pitchFamily="34" charset="0"/>
              </a:rPr>
              <a:t>85</a:t>
            </a:fld>
            <a:endParaRPr lang="en-US" altLang="zh-CN" smtClean="0">
              <a:latin typeface="Tahoma" pitchFamily="34" charset="0"/>
            </a:endParaRPr>
          </a:p>
        </p:txBody>
      </p:sp>
      <p:sp>
        <p:nvSpPr>
          <p:cNvPr id="205827" name="Rectangle 2"/>
          <p:cNvSpPr>
            <a:spLocks noGrp="1" noRot="1" noChangeAspect="1" noChangeArrowheads="1" noTextEdit="1"/>
          </p:cNvSpPr>
          <p:nvPr>
            <p:ph type="sldImg"/>
          </p:nvPr>
        </p:nvSpPr>
        <p:spPr/>
      </p:sp>
      <p:sp>
        <p:nvSpPr>
          <p:cNvPr id="2058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endParaRPr lang="zh-CN" altLang="en-US" dirty="0" smtClean="0">
              <a:ea typeface="宋体" charset="-122"/>
            </a:endParaRPr>
          </a:p>
        </p:txBody>
      </p:sp>
    </p:spTree>
    <p:extLst>
      <p:ext uri="{BB962C8B-B14F-4D97-AF65-F5344CB8AC3E}">
        <p14:creationId xmlns:p14="http://schemas.microsoft.com/office/powerpoint/2010/main" val="52592541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8DA3310E-E48F-41B5-BADE-9BAA42D20B3F}" type="slidenum">
              <a:rPr lang="zh-CN" altLang="en-US" smtClean="0">
                <a:latin typeface="Tahoma" pitchFamily="34" charset="0"/>
              </a:rPr>
              <a:t>86</a:t>
            </a:fld>
            <a:endParaRPr lang="en-US" altLang="zh-CN" smtClean="0">
              <a:latin typeface="Tahoma" pitchFamily="34" charset="0"/>
            </a:endParaRPr>
          </a:p>
        </p:txBody>
      </p:sp>
      <p:sp>
        <p:nvSpPr>
          <p:cNvPr id="136195" name="Rectangle 2"/>
          <p:cNvSpPr>
            <a:spLocks noGrp="1" noRot="1" noChangeAspect="1" noChangeArrowheads="1" noTextEdit="1"/>
          </p:cNvSpPr>
          <p:nvPr>
            <p:ph type="sldImg"/>
          </p:nvPr>
        </p:nvSpPr>
        <p:spPr/>
      </p:sp>
      <p:sp>
        <p:nvSpPr>
          <p:cNvPr id="1361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smtClean="0">
              <a:ea typeface="宋体" charset="-122"/>
            </a:endParaRPr>
          </a:p>
        </p:txBody>
      </p:sp>
    </p:spTree>
    <p:extLst>
      <p:ext uri="{BB962C8B-B14F-4D97-AF65-F5344CB8AC3E}">
        <p14:creationId xmlns:p14="http://schemas.microsoft.com/office/powerpoint/2010/main" val="212880015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2AF5B80F-A2BD-4A5D-BD03-95F602450F41}" type="slidenum">
              <a:rPr lang="zh-CN" altLang="en-US" smtClean="0">
                <a:latin typeface="Tahoma" pitchFamily="34" charset="0"/>
              </a:rPr>
              <a:t>87</a:t>
            </a:fld>
            <a:endParaRPr lang="en-US" altLang="zh-CN" smtClean="0">
              <a:latin typeface="Tahoma" pitchFamily="34" charset="0"/>
            </a:endParaRPr>
          </a:p>
        </p:txBody>
      </p:sp>
      <p:sp>
        <p:nvSpPr>
          <p:cNvPr id="207875" name="Rectangle 2"/>
          <p:cNvSpPr>
            <a:spLocks noGrp="1" noRot="1" noChangeAspect="1" noChangeArrowheads="1" noTextEdit="1"/>
          </p:cNvSpPr>
          <p:nvPr>
            <p:ph type="sldImg"/>
          </p:nvPr>
        </p:nvSpPr>
        <p:spPr/>
      </p:sp>
      <p:sp>
        <p:nvSpPr>
          <p:cNvPr id="2078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58903689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A0D9876C-603B-46C9-B723-0D263DEDB74B}" type="slidenum">
              <a:rPr lang="zh-CN" altLang="en-US" smtClean="0">
                <a:latin typeface="Tahoma" pitchFamily="34" charset="0"/>
              </a:rPr>
              <a:t>88</a:t>
            </a:fld>
            <a:endParaRPr lang="en-US" altLang="zh-CN" smtClean="0">
              <a:latin typeface="Tahoma" pitchFamily="34" charset="0"/>
            </a:endParaRPr>
          </a:p>
        </p:txBody>
      </p:sp>
      <p:sp>
        <p:nvSpPr>
          <p:cNvPr id="208899" name="Rectangle 2"/>
          <p:cNvSpPr>
            <a:spLocks noGrp="1" noRot="1" noChangeAspect="1" noChangeArrowheads="1" noTextEdit="1"/>
          </p:cNvSpPr>
          <p:nvPr>
            <p:ph type="sldImg"/>
          </p:nvPr>
        </p:nvSpPr>
        <p:spPr/>
      </p:sp>
      <p:sp>
        <p:nvSpPr>
          <p:cNvPr id="2089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04376519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D02989B2-74B3-4DB6-83EF-2CD5D3E92188}" type="slidenum">
              <a:rPr lang="zh-CN" altLang="en-US" smtClean="0">
                <a:latin typeface="Tahoma" pitchFamily="34" charset="0"/>
              </a:rPr>
              <a:t>89</a:t>
            </a:fld>
            <a:endParaRPr lang="en-US" altLang="zh-CN" smtClean="0">
              <a:latin typeface="Tahoma" pitchFamily="34" charset="0"/>
            </a:endParaRPr>
          </a:p>
        </p:txBody>
      </p:sp>
      <p:sp>
        <p:nvSpPr>
          <p:cNvPr id="209923" name="Rectangle 2"/>
          <p:cNvSpPr>
            <a:spLocks noGrp="1" noRot="1" noChangeAspect="1" noChangeArrowheads="1" noTextEdit="1"/>
          </p:cNvSpPr>
          <p:nvPr>
            <p:ph type="sldImg"/>
          </p:nvPr>
        </p:nvSpPr>
        <p:spPr/>
      </p:sp>
      <p:sp>
        <p:nvSpPr>
          <p:cNvPr id="2099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87467032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26CAADD7-1BAE-4FC4-8059-6267BAEE2F36}" type="slidenum">
              <a:rPr lang="zh-CN" altLang="en-US" smtClean="0">
                <a:latin typeface="Tahoma" pitchFamily="34" charset="0"/>
              </a:rPr>
              <a:t>90</a:t>
            </a:fld>
            <a:endParaRPr lang="en-US" altLang="zh-CN" smtClean="0">
              <a:latin typeface="Tahoma" pitchFamily="34" charset="0"/>
            </a:endParaRPr>
          </a:p>
        </p:txBody>
      </p:sp>
      <p:sp>
        <p:nvSpPr>
          <p:cNvPr id="210947" name="Rectangle 2"/>
          <p:cNvSpPr>
            <a:spLocks noGrp="1" noRot="1" noChangeAspect="1" noChangeArrowheads="1" noTextEdit="1"/>
          </p:cNvSpPr>
          <p:nvPr>
            <p:ph type="sldImg"/>
          </p:nvPr>
        </p:nvSpPr>
        <p:spPr/>
      </p:sp>
      <p:sp>
        <p:nvSpPr>
          <p:cNvPr id="2109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6084309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5EC1971-7ACE-4559-B18A-E2286B1FADAD}" type="slidenum">
              <a:rPr lang="en-US" altLang="zh-CN"/>
              <a:t>9</a:t>
            </a:fld>
            <a:endParaRPr lang="en-US" altLang="zh-CN"/>
          </a:p>
        </p:txBody>
      </p:sp>
      <p:sp>
        <p:nvSpPr>
          <p:cNvPr id="738306" name="Rectangle 2"/>
          <p:cNvSpPr>
            <a:spLocks noGrp="1" noRot="1" noChangeAspect="1" noChangeArrowheads="1" noTextEdit="1"/>
          </p:cNvSpPr>
          <p:nvPr>
            <p:ph type="sldImg"/>
          </p:nvPr>
        </p:nvSpPr>
        <p:spPr/>
      </p:sp>
      <p:sp>
        <p:nvSpPr>
          <p:cNvPr id="7383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0208303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E0314A9A-869D-4A60-AA34-B12B742AA2D3}" type="slidenum">
              <a:rPr lang="zh-CN" altLang="en-US" smtClean="0">
                <a:latin typeface="Tahoma" pitchFamily="34" charset="0"/>
              </a:rPr>
              <a:t>91</a:t>
            </a:fld>
            <a:endParaRPr lang="en-US" altLang="zh-CN" smtClean="0">
              <a:latin typeface="Tahoma" pitchFamily="34" charset="0"/>
            </a:endParaRPr>
          </a:p>
        </p:txBody>
      </p:sp>
      <p:sp>
        <p:nvSpPr>
          <p:cNvPr id="211971" name="Rectangle 2"/>
          <p:cNvSpPr>
            <a:spLocks noGrp="1" noRot="1" noChangeAspect="1" noChangeArrowheads="1" noTextEdit="1"/>
          </p:cNvSpPr>
          <p:nvPr>
            <p:ph type="sldImg"/>
          </p:nvPr>
        </p:nvSpPr>
        <p:spPr/>
      </p:sp>
      <p:sp>
        <p:nvSpPr>
          <p:cNvPr id="2119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68390208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2C873E6C-160D-4B7C-9870-65EC0D939EE8}" type="slidenum">
              <a:rPr lang="zh-CN" altLang="en-US" smtClean="0">
                <a:latin typeface="Tahoma" pitchFamily="34" charset="0"/>
              </a:rPr>
              <a:t>92</a:t>
            </a:fld>
            <a:endParaRPr lang="en-US" altLang="zh-CN" smtClean="0">
              <a:latin typeface="Tahoma" pitchFamily="34" charset="0"/>
            </a:endParaRPr>
          </a:p>
        </p:txBody>
      </p:sp>
      <p:sp>
        <p:nvSpPr>
          <p:cNvPr id="212995" name="Rectangle 2"/>
          <p:cNvSpPr>
            <a:spLocks noGrp="1" noRot="1" noChangeAspect="1" noChangeArrowheads="1" noTextEdit="1"/>
          </p:cNvSpPr>
          <p:nvPr>
            <p:ph type="sldImg"/>
          </p:nvPr>
        </p:nvSpPr>
        <p:spPr/>
      </p:sp>
      <p:sp>
        <p:nvSpPr>
          <p:cNvPr id="2129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5124936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04C663C4-4513-4EB6-B6F4-2C8D83B9B2E1}" type="slidenum">
              <a:rPr lang="zh-CN" altLang="en-US" smtClean="0">
                <a:latin typeface="Tahoma" pitchFamily="34" charset="0"/>
              </a:rPr>
              <a:t>93</a:t>
            </a:fld>
            <a:endParaRPr lang="en-US" altLang="zh-CN" smtClean="0">
              <a:latin typeface="Tahoma" pitchFamily="34" charset="0"/>
            </a:endParaRPr>
          </a:p>
        </p:txBody>
      </p:sp>
      <p:sp>
        <p:nvSpPr>
          <p:cNvPr id="214019" name="Rectangle 2"/>
          <p:cNvSpPr>
            <a:spLocks noGrp="1" noRot="1" noChangeAspect="1" noChangeArrowheads="1" noTextEdit="1"/>
          </p:cNvSpPr>
          <p:nvPr>
            <p:ph type="sldImg"/>
          </p:nvPr>
        </p:nvSpPr>
        <p:spPr/>
      </p:sp>
      <p:sp>
        <p:nvSpPr>
          <p:cNvPr id="2140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68836351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EA95BE03-A4EA-4161-9C1C-D3B9F064F6BA}" type="slidenum">
              <a:rPr lang="zh-CN" altLang="en-US" smtClean="0">
                <a:latin typeface="Tahoma" pitchFamily="34" charset="0"/>
              </a:rPr>
              <a:t>94</a:t>
            </a:fld>
            <a:endParaRPr lang="en-US" altLang="zh-CN" smtClean="0">
              <a:latin typeface="Tahoma" pitchFamily="34" charset="0"/>
            </a:endParaRPr>
          </a:p>
        </p:txBody>
      </p:sp>
      <p:sp>
        <p:nvSpPr>
          <p:cNvPr id="215043" name="Rectangle 2"/>
          <p:cNvSpPr>
            <a:spLocks noGrp="1" noRot="1" noChangeAspect="1" noChangeArrowheads="1" noTextEdit="1"/>
          </p:cNvSpPr>
          <p:nvPr>
            <p:ph type="sldImg"/>
          </p:nvPr>
        </p:nvSpPr>
        <p:spPr/>
      </p:sp>
      <p:sp>
        <p:nvSpPr>
          <p:cNvPr id="2150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zh-CN" altLang="en-US" sz="1200" b="1" u="sng" dirty="0" smtClean="0">
                <a:solidFill>
                  <a:schemeClr val="accent2"/>
                </a:solidFill>
                <a:ea typeface="楷体_GB2312" pitchFamily="49" charset="-122"/>
              </a:rPr>
              <a:t>对路由选择算法的要求</a:t>
            </a:r>
            <a:r>
              <a:rPr lang="zh-CN" altLang="en-US" sz="1200" b="0" u="none" dirty="0" smtClean="0">
                <a:solidFill>
                  <a:schemeClr val="tx1"/>
                </a:solidFill>
                <a:ea typeface="宋体" pitchFamily="2" charset="-122"/>
              </a:rPr>
              <a:t>：</a:t>
            </a:r>
            <a:endParaRPr lang="zh-CN" altLang="en-US" sz="200" dirty="0" smtClean="0"/>
          </a:p>
          <a:p>
            <a:r>
              <a:rPr lang="zh-CN" altLang="en-US" sz="1200" b="1" dirty="0" smtClean="0">
                <a:latin typeface="楷体_GB2312" pitchFamily="49" charset="-122"/>
                <a:ea typeface="楷体_GB2312" pitchFamily="49" charset="-122"/>
              </a:rPr>
              <a:t>算法必须是正确、稳定和公平的 、算法应该尽量简单 、算法能够适应网络拓扑和通信量的变化、算法应该是最佳的</a:t>
            </a:r>
            <a:endParaRPr lang="zh-CN" altLang="en-US" dirty="0" smtClean="0"/>
          </a:p>
          <a:p>
            <a:pPr eaLnBrk="1" hangingPunct="1"/>
            <a:endParaRPr lang="zh-CN" altLang="en-US" dirty="0" smtClean="0">
              <a:ea typeface="宋体" charset="-122"/>
            </a:endParaRPr>
          </a:p>
        </p:txBody>
      </p:sp>
    </p:spTree>
    <p:extLst>
      <p:ext uri="{BB962C8B-B14F-4D97-AF65-F5344CB8AC3E}">
        <p14:creationId xmlns:p14="http://schemas.microsoft.com/office/powerpoint/2010/main" val="232633370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0B4A7DCB-0484-4162-9A9D-2DA4AF2DBE87}" type="slidenum">
              <a:rPr lang="zh-CN" altLang="en-US" smtClean="0">
                <a:latin typeface="Tahoma" pitchFamily="34" charset="0"/>
              </a:rPr>
              <a:t>95</a:t>
            </a:fld>
            <a:endParaRPr lang="en-US" altLang="zh-CN" smtClean="0">
              <a:latin typeface="Tahoma" pitchFamily="34" charset="0"/>
            </a:endParaRPr>
          </a:p>
        </p:txBody>
      </p:sp>
      <p:sp>
        <p:nvSpPr>
          <p:cNvPr id="216067" name="Rectangle 2"/>
          <p:cNvSpPr>
            <a:spLocks noGrp="1" noRot="1" noChangeAspect="1" noChangeArrowheads="1" noTextEdit="1"/>
          </p:cNvSpPr>
          <p:nvPr>
            <p:ph type="sldImg"/>
          </p:nvPr>
        </p:nvSpPr>
        <p:spPr/>
      </p:sp>
      <p:sp>
        <p:nvSpPr>
          <p:cNvPr id="2160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77446220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B661AB35-E7C4-46DE-BBCE-7C7446449CD7}" type="slidenum">
              <a:rPr lang="zh-CN" altLang="en-US" smtClean="0">
                <a:latin typeface="Tahoma" pitchFamily="34" charset="0"/>
              </a:rPr>
              <a:t>96</a:t>
            </a:fld>
            <a:endParaRPr lang="en-US" altLang="zh-CN" smtClean="0">
              <a:latin typeface="Tahoma" pitchFamily="34" charset="0"/>
            </a:endParaRPr>
          </a:p>
        </p:txBody>
      </p:sp>
      <p:sp>
        <p:nvSpPr>
          <p:cNvPr id="217091" name="Rectangle 2"/>
          <p:cNvSpPr>
            <a:spLocks noGrp="1" noRot="1" noChangeAspect="1" noChangeArrowheads="1" noTextEdit="1"/>
          </p:cNvSpPr>
          <p:nvPr>
            <p:ph type="sldImg"/>
          </p:nvPr>
        </p:nvSpPr>
        <p:spPr/>
      </p:sp>
      <p:sp>
        <p:nvSpPr>
          <p:cNvPr id="2170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1" dirty="0" smtClean="0">
                <a:latin typeface="楷体_GB2312" pitchFamily="49" charset="-122"/>
                <a:ea typeface="楷体_GB2312" pitchFamily="49" charset="-122"/>
              </a:rPr>
              <a:t>自治系统的核心是路由寻址的</a:t>
            </a:r>
            <a:r>
              <a:rPr lang="zh-CN" altLang="en-US" sz="1200" b="1" dirty="0" smtClean="0">
                <a:latin typeface="Times New Roman"/>
                <a:ea typeface="楷体_GB2312" pitchFamily="49" charset="-122"/>
              </a:rPr>
              <a:t>“</a:t>
            </a:r>
            <a:r>
              <a:rPr lang="zh-CN" altLang="en-US" sz="1200" b="1" dirty="0" smtClean="0">
                <a:latin typeface="楷体_GB2312" pitchFamily="49" charset="-122"/>
                <a:ea typeface="楷体_GB2312" pitchFamily="49" charset="-122"/>
              </a:rPr>
              <a:t>自治</a:t>
            </a:r>
            <a:r>
              <a:rPr lang="zh-CN" altLang="en-US" sz="1200" b="1" dirty="0" smtClean="0">
                <a:latin typeface="Times New Roman"/>
                <a:ea typeface="楷体_GB2312" pitchFamily="49" charset="-122"/>
              </a:rPr>
              <a:t>”</a:t>
            </a:r>
            <a:r>
              <a:rPr lang="zh-CN" altLang="en-US" sz="1200" b="1" dirty="0" smtClean="0">
                <a:latin typeface="楷体_GB2312" pitchFamily="49" charset="-122"/>
                <a:ea typeface="楷体_GB2312" pitchFamily="49" charset="-122"/>
              </a:rPr>
              <a:t>；</a:t>
            </a:r>
          </a:p>
          <a:p>
            <a:r>
              <a:rPr lang="zh-CN" altLang="en-US" sz="1200" b="1" dirty="0" smtClean="0">
                <a:latin typeface="楷体_GB2312" pitchFamily="49" charset="-122"/>
                <a:ea typeface="楷体_GB2312" pitchFamily="49" charset="-122"/>
              </a:rPr>
              <a:t>自治系统内部的路由器了解内部全部网络的路由信息，并能够通过一条路径将发送到其他自治系统的分组传送到连接本自治系统的主干路由器； </a:t>
            </a:r>
          </a:p>
          <a:p>
            <a:r>
              <a:rPr lang="zh-CN" altLang="en-US" sz="1200" b="1" dirty="0" smtClean="0">
                <a:latin typeface="楷体_GB2312" pitchFamily="49" charset="-122"/>
                <a:ea typeface="楷体_GB2312" pitchFamily="49" charset="-122"/>
              </a:rPr>
              <a:t>自治系统内部的路由器要向主干路由器报告内部路由信息。</a:t>
            </a:r>
          </a:p>
          <a:p>
            <a:pPr eaLnBrk="1" hangingPunct="1"/>
            <a:endParaRPr lang="zh-CN" altLang="en-US" dirty="0" smtClean="0">
              <a:ea typeface="宋体" charset="-122"/>
            </a:endParaRPr>
          </a:p>
        </p:txBody>
      </p:sp>
    </p:spTree>
    <p:extLst>
      <p:ext uri="{BB962C8B-B14F-4D97-AF65-F5344CB8AC3E}">
        <p14:creationId xmlns:p14="http://schemas.microsoft.com/office/powerpoint/2010/main" val="304953642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B85B27E4-F719-4CF5-A39E-C6F63356EF51}" type="slidenum">
              <a:rPr lang="zh-CN" altLang="en-US" smtClean="0">
                <a:latin typeface="Tahoma" pitchFamily="34" charset="0"/>
              </a:rPr>
              <a:t>97</a:t>
            </a:fld>
            <a:endParaRPr lang="en-US" altLang="zh-CN" smtClean="0">
              <a:latin typeface="Tahoma" pitchFamily="34" charset="0"/>
            </a:endParaRPr>
          </a:p>
        </p:txBody>
      </p:sp>
      <p:sp>
        <p:nvSpPr>
          <p:cNvPr id="218115" name="Rectangle 2"/>
          <p:cNvSpPr>
            <a:spLocks noGrp="1" noRot="1" noChangeAspect="1" noChangeArrowheads="1" noTextEdit="1"/>
          </p:cNvSpPr>
          <p:nvPr>
            <p:ph type="sldImg"/>
          </p:nvPr>
        </p:nvSpPr>
        <p:spPr/>
      </p:sp>
      <p:sp>
        <p:nvSpPr>
          <p:cNvPr id="21811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99545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CB02428B-9D5C-48F3-8F52-2F41267E3B83}" type="slidenum">
              <a:rPr lang="zh-CN" altLang="en-US" smtClean="0">
                <a:latin typeface="Tahoma" pitchFamily="34" charset="0"/>
              </a:rPr>
              <a:t>98</a:t>
            </a:fld>
            <a:endParaRPr lang="en-US" altLang="zh-CN" smtClean="0">
              <a:latin typeface="Tahoma" pitchFamily="34" charset="0"/>
            </a:endParaRPr>
          </a:p>
        </p:txBody>
      </p:sp>
      <p:sp>
        <p:nvSpPr>
          <p:cNvPr id="219139" name="Rectangle 2"/>
          <p:cNvSpPr>
            <a:spLocks noGrp="1" noRot="1" noChangeAspect="1" noChangeArrowheads="1" noTextEdit="1"/>
          </p:cNvSpPr>
          <p:nvPr>
            <p:ph type="sldImg"/>
          </p:nvPr>
        </p:nvSpPr>
        <p:spPr/>
      </p:sp>
      <p:sp>
        <p:nvSpPr>
          <p:cNvPr id="2191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sz="1200" b="1" dirty="0" smtClean="0">
                <a:ea typeface="楷体_GB2312" pitchFamily="49" charset="-122"/>
              </a:rPr>
              <a:t>跳数（</a:t>
            </a:r>
            <a:r>
              <a:rPr lang="en-US" altLang="zh-CN" sz="1200" b="1" dirty="0" smtClean="0">
                <a:ea typeface="楷体_GB2312" pitchFamily="49" charset="-122"/>
              </a:rPr>
              <a:t>hop count）</a:t>
            </a:r>
            <a:r>
              <a:rPr lang="zh-CN" altLang="en-US" sz="1200" b="1" dirty="0" smtClean="0">
                <a:ea typeface="楷体_GB2312" pitchFamily="49" charset="-122"/>
              </a:rPr>
              <a:t>— 分组从源结点到达目的结点经过的路由器的个数</a:t>
            </a:r>
            <a:endParaRPr lang="zh-CN" altLang="en-US" sz="300" b="1" dirty="0" smtClean="0">
              <a:ea typeface="楷体_GB2312" pitchFamily="49" charset="-122"/>
            </a:endParaRPr>
          </a:p>
          <a:p>
            <a:pPr algn="just"/>
            <a:r>
              <a:rPr lang="zh-CN" altLang="en-US" sz="1200" b="1" dirty="0" smtClean="0">
                <a:ea typeface="楷体_GB2312" pitchFamily="49" charset="-122"/>
              </a:rPr>
              <a:t>带宽（</a:t>
            </a:r>
            <a:r>
              <a:rPr lang="en-US" altLang="zh-CN" sz="1200" b="1" dirty="0" smtClean="0">
                <a:ea typeface="楷体_GB2312" pitchFamily="49" charset="-122"/>
              </a:rPr>
              <a:t>bandwidth）</a:t>
            </a:r>
            <a:r>
              <a:rPr lang="zh-CN" altLang="en-US" sz="1200" b="1" dirty="0" smtClean="0">
                <a:ea typeface="楷体_GB2312" pitchFamily="49" charset="-122"/>
              </a:rPr>
              <a:t>— 链路的传输速率</a:t>
            </a:r>
            <a:endParaRPr lang="zh-CN" altLang="en-US" sz="300" b="1" dirty="0" smtClean="0">
              <a:ea typeface="楷体_GB2312" pitchFamily="49" charset="-122"/>
            </a:endParaRPr>
          </a:p>
          <a:p>
            <a:pPr algn="just"/>
            <a:r>
              <a:rPr lang="zh-CN" altLang="en-US" sz="1200" b="1" dirty="0" smtClean="0">
                <a:ea typeface="楷体_GB2312" pitchFamily="49" charset="-122"/>
              </a:rPr>
              <a:t>延时（</a:t>
            </a:r>
            <a:r>
              <a:rPr lang="en-US" altLang="zh-CN" sz="1200" b="1" dirty="0" smtClean="0">
                <a:ea typeface="楷体_GB2312" pitchFamily="49" charset="-122"/>
              </a:rPr>
              <a:t>delay）</a:t>
            </a:r>
            <a:r>
              <a:rPr lang="zh-CN" altLang="en-US" sz="1200" b="1" dirty="0" smtClean="0">
                <a:ea typeface="楷体_GB2312" pitchFamily="49" charset="-122"/>
              </a:rPr>
              <a:t>— 分组从源结点到达目的结点花费的时间</a:t>
            </a:r>
            <a:endParaRPr lang="zh-CN" altLang="en-US" sz="300" b="1" dirty="0" smtClean="0">
              <a:ea typeface="楷体_GB2312" pitchFamily="49" charset="-122"/>
            </a:endParaRPr>
          </a:p>
          <a:p>
            <a:pPr algn="just"/>
            <a:r>
              <a:rPr lang="zh-CN" altLang="en-US" sz="1200" b="1" dirty="0" smtClean="0">
                <a:ea typeface="楷体_GB2312" pitchFamily="49" charset="-122"/>
              </a:rPr>
              <a:t>负载（</a:t>
            </a:r>
            <a:r>
              <a:rPr lang="en-US" altLang="zh-CN" sz="1200" b="1" dirty="0" smtClean="0">
                <a:ea typeface="楷体_GB2312" pitchFamily="49" charset="-122"/>
              </a:rPr>
              <a:t>load）</a:t>
            </a:r>
            <a:r>
              <a:rPr lang="zh-CN" altLang="en-US" sz="1200" b="1" dirty="0" smtClean="0">
                <a:ea typeface="楷体_GB2312" pitchFamily="49" charset="-122"/>
              </a:rPr>
              <a:t>— 通过路由器或线路的单位时间通信量</a:t>
            </a:r>
            <a:endParaRPr lang="zh-CN" altLang="en-US" sz="300" b="1" dirty="0" smtClean="0">
              <a:ea typeface="楷体_GB2312" pitchFamily="49" charset="-122"/>
            </a:endParaRPr>
          </a:p>
          <a:p>
            <a:pPr algn="just"/>
            <a:r>
              <a:rPr lang="zh-CN" altLang="en-US" sz="1200" b="1" dirty="0" smtClean="0">
                <a:ea typeface="楷体_GB2312" pitchFamily="49" charset="-122"/>
              </a:rPr>
              <a:t>可靠性（</a:t>
            </a:r>
            <a:r>
              <a:rPr lang="en-US" altLang="zh-CN" sz="1200" b="1" dirty="0" smtClean="0">
                <a:ea typeface="楷体_GB2312" pitchFamily="49" charset="-122"/>
              </a:rPr>
              <a:t>reliability）</a:t>
            </a:r>
            <a:r>
              <a:rPr lang="zh-CN" altLang="en-US" sz="1200" b="1" dirty="0" smtClean="0">
                <a:ea typeface="楷体_GB2312" pitchFamily="49" charset="-122"/>
              </a:rPr>
              <a:t>— 传输过程中的误码率</a:t>
            </a:r>
            <a:endParaRPr lang="zh-CN" altLang="en-US" sz="300" b="1" dirty="0" smtClean="0">
              <a:ea typeface="楷体_GB2312" pitchFamily="49" charset="-122"/>
            </a:endParaRPr>
          </a:p>
          <a:p>
            <a:pPr algn="just"/>
            <a:r>
              <a:rPr lang="zh-CN" altLang="en-US" sz="1200" b="1" dirty="0" smtClean="0">
                <a:ea typeface="楷体_GB2312" pitchFamily="49" charset="-122"/>
              </a:rPr>
              <a:t>开销（</a:t>
            </a:r>
            <a:r>
              <a:rPr lang="en-US" altLang="zh-CN" sz="1200" b="1" dirty="0" smtClean="0">
                <a:ea typeface="楷体_GB2312" pitchFamily="49" charset="-122"/>
              </a:rPr>
              <a:t>overhead）</a:t>
            </a:r>
            <a:r>
              <a:rPr lang="zh-CN" altLang="en-US" sz="1200" b="1" dirty="0" smtClean="0">
                <a:ea typeface="楷体_GB2312" pitchFamily="49" charset="-122"/>
              </a:rPr>
              <a:t>— 传输过程中的耗费，与所使用的链路带宽相关</a:t>
            </a:r>
          </a:p>
          <a:p>
            <a:pPr eaLnBrk="1" hangingPunct="1"/>
            <a:endParaRPr lang="zh-CN" altLang="en-US" dirty="0" smtClean="0">
              <a:ea typeface="宋体" charset="-122"/>
            </a:endParaRPr>
          </a:p>
        </p:txBody>
      </p:sp>
    </p:spTree>
    <p:extLst>
      <p:ext uri="{BB962C8B-B14F-4D97-AF65-F5344CB8AC3E}">
        <p14:creationId xmlns:p14="http://schemas.microsoft.com/office/powerpoint/2010/main" val="42774189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3808F575-242E-4D0D-AFF5-31D1498FD988}" type="slidenum">
              <a:rPr lang="zh-CN" altLang="en-US" smtClean="0">
                <a:latin typeface="Tahoma" pitchFamily="34" charset="0"/>
              </a:rPr>
              <a:t>99</a:t>
            </a:fld>
            <a:endParaRPr lang="en-US" altLang="zh-CN" smtClean="0">
              <a:latin typeface="Tahoma" pitchFamily="34" charset="0"/>
            </a:endParaRPr>
          </a:p>
        </p:txBody>
      </p:sp>
      <p:sp>
        <p:nvSpPr>
          <p:cNvPr id="220163" name="Rectangle 2"/>
          <p:cNvSpPr>
            <a:spLocks noGrp="1" noRot="1" noChangeAspect="1" noChangeArrowheads="1" noTextEdit="1"/>
          </p:cNvSpPr>
          <p:nvPr>
            <p:ph type="sldImg"/>
          </p:nvPr>
        </p:nvSpPr>
        <p:spPr/>
      </p:sp>
      <p:sp>
        <p:nvSpPr>
          <p:cNvPr id="2201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25736193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74E69D9D-1132-44BF-9412-58B920D16759}" type="slidenum">
              <a:rPr lang="zh-CN" altLang="en-US" smtClean="0">
                <a:latin typeface="Tahoma" pitchFamily="34" charset="0"/>
              </a:rPr>
              <a:t>100</a:t>
            </a:fld>
            <a:endParaRPr lang="en-US" altLang="zh-CN" smtClean="0">
              <a:latin typeface="Tahoma" pitchFamily="34" charset="0"/>
            </a:endParaRPr>
          </a:p>
        </p:txBody>
      </p:sp>
      <p:sp>
        <p:nvSpPr>
          <p:cNvPr id="221187" name="Rectangle 2"/>
          <p:cNvSpPr>
            <a:spLocks noGrp="1" noRot="1" noChangeAspect="1" noChangeArrowheads="1" noTextEdit="1"/>
          </p:cNvSpPr>
          <p:nvPr>
            <p:ph type="sldImg"/>
          </p:nvPr>
        </p:nvSpPr>
        <p:spPr/>
      </p:sp>
      <p:sp>
        <p:nvSpPr>
          <p:cNvPr id="2211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67968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vmlDrawing" Target="../drawings/vmlDrawing1.vml"/><Relationship Id="rId5" Type="http://schemas.openxmlformats.org/officeDocument/2006/relationships/image" Target="../media/image1.png"/><Relationship Id="rId4" Type="http://schemas.openxmlformats.org/officeDocument/2006/relationships/oleObject" Target="../embeddings/oleObject1.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AutoShape 7"/>
          <p:cNvSpPr>
            <a:spLocks noChangeArrowheads="1"/>
          </p:cNvSpPr>
          <p:nvPr/>
        </p:nvSpPr>
        <p:spPr bwMode="auto">
          <a:xfrm>
            <a:off x="685800" y="2393950"/>
            <a:ext cx="7772400"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chemeClr val="accent2"/>
          </a:solidFill>
          <a:ln w="9525">
            <a:solidFill>
              <a:schemeClr val="accent2"/>
            </a:solidFill>
            <a:round/>
          </a:ln>
        </p:spPr>
        <p:txBody>
          <a:bodyPr/>
          <a:lstStyle/>
          <a:p>
            <a:pPr>
              <a:defRPr/>
            </a:pPr>
            <a:endParaRPr lang="zh-CN" altLang="en-US" sz="2400">
              <a:latin typeface="Times New Roman" pitchFamily="18" charset="0"/>
              <a:ea typeface="宋体" pitchFamily="2" charset="-122"/>
            </a:endParaRPr>
          </a:p>
        </p:txBody>
      </p:sp>
      <p:sp>
        <p:nvSpPr>
          <p:cNvPr id="1080322" name="Rectangle 2"/>
          <p:cNvSpPr>
            <a:spLocks noGrp="1" noChangeArrowheads="1"/>
          </p:cNvSpPr>
          <p:nvPr>
            <p:ph type="ctrTitle"/>
          </p:nvPr>
        </p:nvSpPr>
        <p:spPr>
          <a:xfrm>
            <a:off x="685800" y="990600"/>
            <a:ext cx="7772400" cy="1371600"/>
          </a:xfrm>
        </p:spPr>
        <p:txBody>
          <a:bodyPr/>
          <a:lstStyle>
            <a:lvl1pPr>
              <a:defRPr sz="4000"/>
            </a:lvl1pPr>
          </a:lstStyle>
          <a:p>
            <a:r>
              <a:rPr lang="zh-CN" altLang="en-US"/>
              <a:t>单击此处编辑母版标题样式</a:t>
            </a:r>
          </a:p>
        </p:txBody>
      </p:sp>
      <p:sp>
        <p:nvSpPr>
          <p:cNvPr id="1080323" name="Rectangle 3"/>
          <p:cNvSpPr>
            <a:spLocks noGrp="1" noChangeArrowheads="1"/>
          </p:cNvSpPr>
          <p:nvPr>
            <p:ph type="subTitle" idx="1"/>
          </p:nvPr>
        </p:nvSpPr>
        <p:spPr>
          <a:xfrm>
            <a:off x="1447800" y="3429000"/>
            <a:ext cx="7010400" cy="1600200"/>
          </a:xfrm>
        </p:spPr>
        <p:txBody>
          <a:bodyPr/>
          <a:lstStyle>
            <a:lvl1pPr marL="0" indent="0">
              <a:buFont typeface="Wingdings" pitchFamily="82" charset="2"/>
              <a:buNone/>
              <a:defRPr sz="2800"/>
            </a:lvl1pPr>
          </a:lstStyle>
          <a:p>
            <a:r>
              <a:rPr lang="zh-CN" altLang="en-US"/>
              <a:t>单击此处编辑母版副标题样式</a:t>
            </a:r>
          </a:p>
        </p:txBody>
      </p:sp>
      <p:sp>
        <p:nvSpPr>
          <p:cNvPr id="5" name="Rectangle 4"/>
          <p:cNvSpPr>
            <a:spLocks noGrp="1" noChangeArrowheads="1"/>
          </p:cNvSpPr>
          <p:nvPr>
            <p:ph type="dt" sz="half" idx="10"/>
          </p:nvPr>
        </p:nvSpPr>
        <p:spPr>
          <a:xfrm>
            <a:off x="685800" y="6248400"/>
            <a:ext cx="1905000" cy="457200"/>
          </a:xfrm>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xfrm>
            <a:off x="3124200" y="6248400"/>
            <a:ext cx="2895600" cy="457200"/>
          </a:xfrm>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xfrm>
            <a:off x="6553200" y="6248400"/>
            <a:ext cx="1905000" cy="457200"/>
          </a:xfrm>
        </p:spPr>
        <p:txBody>
          <a:bodyPr/>
          <a:lstStyle>
            <a:lvl1pPr>
              <a:defRPr/>
            </a:lvl1pPr>
          </a:lstStyle>
          <a:p>
            <a:pPr>
              <a:defRPr/>
            </a:pPr>
            <a:fld id="{8AE70424-1B44-4210-BC49-CFC3A7B92032}" type="slidenum">
              <a:rPr lang="zh-CN" altLang="en-US"/>
              <a:t>‹#›</a:t>
            </a:fld>
            <a:endParaRPr lang="en-US" altLang="zh-CN"/>
          </a:p>
        </p:txBody>
      </p:sp>
    </p:spTree>
  </p:cSld>
  <p:clrMapOvr>
    <a:masterClrMapping/>
  </p:clrMapOvr>
  <p:transition spd="med">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p:txBody>
          <a:bodyPr/>
          <a:lstStyle>
            <a:lvl1pPr>
              <a:defRPr/>
            </a:lvl1pPr>
          </a:lstStyle>
          <a:p>
            <a:pPr>
              <a:defRPr/>
            </a:pPr>
            <a:fld id="{E4EE7A64-5F26-4E13-875D-F6199E9C3F09}" type="slidenum">
              <a:rPr lang="zh-CN" altLang="en-US"/>
              <a:t>‹#›</a:t>
            </a:fld>
            <a:endParaRPr lang="en-US" altLang="zh-CN"/>
          </a:p>
        </p:txBody>
      </p:sp>
    </p:spTree>
  </p:cSld>
  <p:clrMapOvr>
    <a:masterClrMapping/>
  </p:clrMapOvr>
  <p:transition spd="med">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3838" y="304800"/>
            <a:ext cx="2001837" cy="5715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66738" y="304800"/>
            <a:ext cx="5854700" cy="5715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p:txBody>
          <a:bodyPr/>
          <a:lstStyle>
            <a:lvl1pPr>
              <a:defRPr/>
            </a:lvl1pPr>
          </a:lstStyle>
          <a:p>
            <a:pPr>
              <a:defRPr/>
            </a:pPr>
            <a:fld id="{A91FD304-E2BA-488C-BDD0-F4658A243EBD}" type="slidenum">
              <a:rPr lang="zh-CN" altLang="en-US"/>
              <a:t>‹#›</a:t>
            </a:fld>
            <a:endParaRPr lang="en-US" altLang="zh-CN"/>
          </a:p>
        </p:txBody>
      </p:sp>
    </p:spTree>
  </p:cSld>
  <p:clrMapOvr>
    <a:masterClrMapping/>
  </p:clrMapOvr>
  <p:transition spd="med">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74675" y="304800"/>
            <a:ext cx="8001000" cy="121602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66738" y="1752600"/>
            <a:ext cx="8001000" cy="4267200"/>
          </a:xfrm>
        </p:spPr>
        <p:txBody>
          <a:bodyPr/>
          <a:lstStyle/>
          <a:p>
            <a:pPr lvl="0"/>
            <a:endParaRPr lang="zh-CN" altLang="en-US" noProof="0" smtClean="0"/>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p:txBody>
          <a:bodyPr/>
          <a:lstStyle>
            <a:lvl1pPr>
              <a:defRPr/>
            </a:lvl1pPr>
          </a:lstStyle>
          <a:p>
            <a:pPr>
              <a:defRPr/>
            </a:pPr>
            <a:fld id="{C354B0C3-52E5-48AE-9159-721E1F73AE04}" type="slidenum">
              <a:rPr lang="zh-CN" altLang="en-US"/>
              <a:t>‹#›</a:t>
            </a:fld>
            <a:endParaRPr lang="en-US" altLang="zh-CN"/>
          </a:p>
        </p:txBody>
      </p:sp>
    </p:spTree>
  </p:cSld>
  <p:clrMapOvr>
    <a:masterClrMapping/>
  </p:clrMapOvr>
  <p:transition spd="med">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
        <p:nvSpPr>
          <p:cNvPr id="3" name="AutoShape 9"/>
          <p:cNvSpPr>
            <a:spLocks noChangeArrowheads="1"/>
          </p:cNvSpPr>
          <p:nvPr userDrawn="1"/>
        </p:nvSpPr>
        <p:spPr bwMode="auto">
          <a:xfrm>
            <a:off x="1714480" y="2786058"/>
            <a:ext cx="7127875"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ln>
            <a:solidFill>
              <a:schemeClr val="accent6">
                <a:lumMod val="75000"/>
              </a:schemeClr>
            </a:solidFill>
          </a:ln>
        </p:spPr>
        <p:style>
          <a:lnRef idx="0">
            <a:schemeClr val="accent6"/>
          </a:lnRef>
          <a:fillRef idx="3">
            <a:schemeClr val="accent6"/>
          </a:fillRef>
          <a:effectRef idx="3">
            <a:schemeClr val="accent6"/>
          </a:effectRef>
          <a:fontRef idx="minor">
            <a:schemeClr val="lt1"/>
          </a:fontRef>
        </p:style>
        <p:txBody>
          <a:bodyPr/>
          <a:lstStyle/>
          <a:p>
            <a:pPr>
              <a:spcBef>
                <a:spcPts val="0"/>
              </a:spcBef>
              <a:spcAft>
                <a:spcPts val="0"/>
              </a:spcAft>
              <a:defRPr/>
            </a:pPr>
            <a:endParaRPr lang="zh-CN" altLang="zh-CN" sz="2400">
              <a:latin typeface="Times New Roman" pitchFamily="18" charset="0"/>
            </a:endParaRPr>
          </a:p>
        </p:txBody>
      </p:sp>
      <p:pic>
        <p:nvPicPr>
          <p:cNvPr id="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7145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Object 2"/>
          <p:cNvGraphicFramePr>
            <a:graphicFrameLocks noChangeAspect="1"/>
          </p:cNvGraphicFramePr>
          <p:nvPr userDrawn="1"/>
        </p:nvGraphicFramePr>
        <p:xfrm>
          <a:off x="1714500" y="6127750"/>
          <a:ext cx="7429500" cy="730250"/>
        </p:xfrm>
        <a:graphic>
          <a:graphicData uri="http://schemas.openxmlformats.org/presentationml/2006/ole">
            <mc:AlternateContent xmlns:mc="http://schemas.openxmlformats.org/markup-compatibility/2006">
              <mc:Choice xmlns:v="urn:schemas-microsoft-com:vml" Requires="v">
                <p:oleObj spid="_x0000_s272454" name="位图图像" r:id="rId4" imgW="7429500" imgH="723900" progId="PBrush">
                  <p:embed/>
                </p:oleObj>
              </mc:Choice>
              <mc:Fallback>
                <p:oleObj name="位图图像" r:id="rId4" imgW="7429500" imgH="723900" progId="PBrush">
                  <p:embed/>
                  <p:pic>
                    <p:nvPicPr>
                      <p:cNvPr id="0" name="图片 272448"/>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14500" y="6127750"/>
                        <a:ext cx="7429500"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标题 1"/>
          <p:cNvSpPr>
            <a:spLocks noGrp="1"/>
          </p:cNvSpPr>
          <p:nvPr>
            <p:ph type="ctrTitle"/>
          </p:nvPr>
        </p:nvSpPr>
        <p:spPr>
          <a:xfrm>
            <a:off x="1785918" y="1214422"/>
            <a:ext cx="6672282" cy="1470025"/>
          </a:xfrm>
        </p:spPr>
        <p:txBody>
          <a:bodyPr/>
          <a:lstStyle/>
          <a:p>
            <a:r>
              <a:rPr lang="zh-CN" altLang="en-US" smtClean="0"/>
              <a:t>单击此处编辑母版标题样式</a:t>
            </a:r>
            <a:endParaRPr lang="zh-CN" altLang="en-US"/>
          </a:p>
        </p:txBody>
      </p:sp>
    </p:spTree>
  </p:cSld>
  <p:clrMapOvr>
    <a:masterClrMapping/>
  </p:clrMapOvr>
  <p:transition spd="med">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p:txBody>
          <a:bodyPr/>
          <a:lstStyle>
            <a:lvl1pPr>
              <a:defRPr/>
            </a:lvl1pPr>
          </a:lstStyle>
          <a:p>
            <a:pPr>
              <a:defRPr/>
            </a:pPr>
            <a:fld id="{7BDDE261-36B5-4F56-94DC-FBCC57E8DD0F}" type="slidenum">
              <a:rPr lang="zh-CN" altLang="en-US"/>
              <a:t>‹#›</a:t>
            </a:fld>
            <a:endParaRPr lang="en-US" altLang="zh-CN"/>
          </a:p>
        </p:txBody>
      </p:sp>
    </p:spTree>
  </p:cSld>
  <p:clrMapOvr>
    <a:masterClrMapping/>
  </p:clrMapOvr>
  <p:transition spd="med">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dt" sz="half" idx="10"/>
          </p:nvPr>
        </p:nvSpPr>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p:txBody>
          <a:bodyPr/>
          <a:lstStyle>
            <a:lvl1pPr>
              <a:defRPr/>
            </a:lvl1pPr>
          </a:lstStyle>
          <a:p>
            <a:pPr>
              <a:defRPr/>
            </a:pPr>
            <a:fld id="{362FCF3A-5627-4B70-8658-7835A75207E9}" type="slidenum">
              <a:rPr lang="zh-CN" altLang="en-US"/>
              <a:t>‹#›</a:t>
            </a:fld>
            <a:endParaRPr lang="en-US" altLang="zh-CN"/>
          </a:p>
        </p:txBody>
      </p:sp>
    </p:spTree>
  </p:cSld>
  <p:clrMapOvr>
    <a:masterClrMapping/>
  </p:clrMapOvr>
  <p:transition spd="med">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667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34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dt" sz="half" idx="10"/>
          </p:nvPr>
        </p:nvSpPr>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p:txBody>
          <a:bodyPr/>
          <a:lstStyle>
            <a:lvl1pPr>
              <a:defRPr/>
            </a:lvl1pPr>
          </a:lstStyle>
          <a:p>
            <a:pPr>
              <a:defRPr/>
            </a:pPr>
            <a:fld id="{A6661A51-CDCE-41AA-BD09-76E047E1C684}" type="slidenum">
              <a:rPr lang="zh-CN" altLang="en-US"/>
              <a:t>‹#›</a:t>
            </a:fld>
            <a:endParaRPr lang="en-US" altLang="zh-CN"/>
          </a:p>
        </p:txBody>
      </p:sp>
    </p:spTree>
  </p:cSld>
  <p:clrMapOvr>
    <a:masterClrMapping/>
  </p:clrMapOvr>
  <p:transition spd="med">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dt" sz="half" idx="10"/>
          </p:nvPr>
        </p:nvSpPr>
        <p:spPr/>
        <p:txBody>
          <a:bodyPr/>
          <a:lstStyle>
            <a:lvl1pPr>
              <a:defRPr/>
            </a:lvl1pPr>
          </a:lstStyle>
          <a:p>
            <a:pPr>
              <a:defRPr/>
            </a:pPr>
            <a:endParaRPr lang="en-US" altLang="zh-CN"/>
          </a:p>
        </p:txBody>
      </p:sp>
      <p:sp>
        <p:nvSpPr>
          <p:cNvPr id="8" name="Rectangle 7"/>
          <p:cNvSpPr>
            <a:spLocks noGrp="1" noChangeArrowheads="1"/>
          </p:cNvSpPr>
          <p:nvPr>
            <p:ph type="ftr" sz="quarter" idx="11"/>
          </p:nvPr>
        </p:nvSpPr>
        <p:spPr/>
        <p:txBody>
          <a:bodyPr/>
          <a:lstStyle>
            <a:lvl1pPr>
              <a:defRPr/>
            </a:lvl1pPr>
          </a:lstStyle>
          <a:p>
            <a:pPr>
              <a:defRPr/>
            </a:pPr>
            <a:endParaRPr lang="en-US" altLang="zh-CN"/>
          </a:p>
        </p:txBody>
      </p:sp>
      <p:sp>
        <p:nvSpPr>
          <p:cNvPr id="9" name="Rectangle 8"/>
          <p:cNvSpPr>
            <a:spLocks noGrp="1" noChangeArrowheads="1"/>
          </p:cNvSpPr>
          <p:nvPr>
            <p:ph type="sldNum" sz="quarter" idx="12"/>
          </p:nvPr>
        </p:nvSpPr>
        <p:spPr/>
        <p:txBody>
          <a:bodyPr/>
          <a:lstStyle>
            <a:lvl1pPr>
              <a:defRPr/>
            </a:lvl1pPr>
          </a:lstStyle>
          <a:p>
            <a:pPr>
              <a:defRPr/>
            </a:pPr>
            <a:fld id="{F9AB6E47-EF2B-49F1-8C1F-1E509B154841}" type="slidenum">
              <a:rPr lang="zh-CN" altLang="en-US"/>
              <a:t>‹#›</a:t>
            </a:fld>
            <a:endParaRPr lang="en-US" altLang="zh-CN"/>
          </a:p>
        </p:txBody>
      </p:sp>
    </p:spTree>
  </p:cSld>
  <p:clrMapOvr>
    <a:masterClrMapping/>
  </p:clrMapOvr>
  <p:transition spd="med">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dt" sz="half" idx="10"/>
          </p:nvPr>
        </p:nvSpPr>
        <p:spPr/>
        <p:txBody>
          <a:bodyPr/>
          <a:lstStyle>
            <a:lvl1pPr>
              <a:defRPr/>
            </a:lvl1pPr>
          </a:lstStyle>
          <a:p>
            <a:pPr>
              <a:defRPr/>
            </a:pPr>
            <a:endParaRPr lang="en-US" altLang="zh-CN"/>
          </a:p>
        </p:txBody>
      </p:sp>
      <p:sp>
        <p:nvSpPr>
          <p:cNvPr id="4" name="Rectangle 7"/>
          <p:cNvSpPr>
            <a:spLocks noGrp="1" noChangeArrowheads="1"/>
          </p:cNvSpPr>
          <p:nvPr>
            <p:ph type="ftr" sz="quarter" idx="11"/>
          </p:nvPr>
        </p:nvSpPr>
        <p:spPr/>
        <p:txBody>
          <a:bodyPr/>
          <a:lstStyle>
            <a:lvl1pPr>
              <a:defRPr/>
            </a:lvl1pPr>
          </a:lstStyle>
          <a:p>
            <a:pPr>
              <a:defRPr/>
            </a:pPr>
            <a:endParaRPr lang="en-US" altLang="zh-CN"/>
          </a:p>
        </p:txBody>
      </p:sp>
      <p:sp>
        <p:nvSpPr>
          <p:cNvPr id="5" name="Rectangle 8"/>
          <p:cNvSpPr>
            <a:spLocks noGrp="1" noChangeArrowheads="1"/>
          </p:cNvSpPr>
          <p:nvPr>
            <p:ph type="sldNum" sz="quarter" idx="12"/>
          </p:nvPr>
        </p:nvSpPr>
        <p:spPr/>
        <p:txBody>
          <a:bodyPr/>
          <a:lstStyle>
            <a:lvl1pPr>
              <a:defRPr/>
            </a:lvl1pPr>
          </a:lstStyle>
          <a:p>
            <a:pPr>
              <a:defRPr/>
            </a:pPr>
            <a:fld id="{1ADD3E0B-E884-4167-9031-6BFF7D9C4F6A}" type="slidenum">
              <a:rPr lang="zh-CN" altLang="en-US"/>
              <a:t>‹#›</a:t>
            </a:fld>
            <a:endParaRPr lang="en-US" altLang="zh-CN"/>
          </a:p>
        </p:txBody>
      </p:sp>
    </p:spTree>
  </p:cSld>
  <p:clrMapOvr>
    <a:masterClrMapping/>
  </p:clrMapOvr>
  <p:transition spd="med">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p:txBody>
          <a:bodyPr/>
          <a:lstStyle>
            <a:lvl1pPr>
              <a:defRPr/>
            </a:lvl1pPr>
          </a:lstStyle>
          <a:p>
            <a:pPr>
              <a:defRPr/>
            </a:pPr>
            <a:endParaRPr lang="en-US" altLang="zh-CN"/>
          </a:p>
        </p:txBody>
      </p:sp>
      <p:sp>
        <p:nvSpPr>
          <p:cNvPr id="3" name="Rectangle 7"/>
          <p:cNvSpPr>
            <a:spLocks noGrp="1" noChangeArrowheads="1"/>
          </p:cNvSpPr>
          <p:nvPr>
            <p:ph type="ftr" sz="quarter" idx="11"/>
          </p:nvPr>
        </p:nvSpPr>
        <p:spPr/>
        <p:txBody>
          <a:bodyPr/>
          <a:lstStyle>
            <a:lvl1pPr>
              <a:defRPr/>
            </a:lvl1pPr>
          </a:lstStyle>
          <a:p>
            <a:pPr>
              <a:defRPr/>
            </a:pPr>
            <a:endParaRPr lang="en-US" altLang="zh-CN"/>
          </a:p>
        </p:txBody>
      </p:sp>
      <p:sp>
        <p:nvSpPr>
          <p:cNvPr id="4" name="Rectangle 8"/>
          <p:cNvSpPr>
            <a:spLocks noGrp="1" noChangeArrowheads="1"/>
          </p:cNvSpPr>
          <p:nvPr>
            <p:ph type="sldNum" sz="quarter" idx="12"/>
          </p:nvPr>
        </p:nvSpPr>
        <p:spPr/>
        <p:txBody>
          <a:bodyPr/>
          <a:lstStyle>
            <a:lvl1pPr>
              <a:defRPr/>
            </a:lvl1pPr>
          </a:lstStyle>
          <a:p>
            <a:pPr>
              <a:defRPr/>
            </a:pPr>
            <a:fld id="{E70891F0-9837-4291-A487-06E59B9DE444}" type="slidenum">
              <a:rPr lang="zh-CN" altLang="en-US"/>
              <a:t>‹#›</a:t>
            </a:fld>
            <a:endParaRPr lang="en-US" altLang="zh-CN"/>
          </a:p>
        </p:txBody>
      </p:sp>
    </p:spTree>
  </p:cSld>
  <p:clrMapOvr>
    <a:masterClrMapping/>
  </p:clrMapOvr>
  <p:transition spd="med">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dt" sz="half" idx="10"/>
          </p:nvPr>
        </p:nvSpPr>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p:txBody>
          <a:bodyPr/>
          <a:lstStyle>
            <a:lvl1pPr>
              <a:defRPr/>
            </a:lvl1pPr>
          </a:lstStyle>
          <a:p>
            <a:pPr>
              <a:defRPr/>
            </a:pPr>
            <a:fld id="{D6F2D289-D5C8-4EE2-BB2F-6A7777E6E854}" type="slidenum">
              <a:rPr lang="zh-CN" altLang="en-US"/>
              <a:t>‹#›</a:t>
            </a:fld>
            <a:endParaRPr lang="en-US" altLang="zh-CN"/>
          </a:p>
        </p:txBody>
      </p:sp>
    </p:spTree>
  </p:cSld>
  <p:clrMapOvr>
    <a:masterClrMapping/>
  </p:clrMapOvr>
  <p:transition spd="med">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dt" sz="half" idx="10"/>
          </p:nvPr>
        </p:nvSpPr>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p:txBody>
          <a:bodyPr/>
          <a:lstStyle>
            <a:lvl1pPr>
              <a:defRPr/>
            </a:lvl1pPr>
          </a:lstStyle>
          <a:p>
            <a:pPr>
              <a:defRPr/>
            </a:pPr>
            <a:fld id="{C1EA148A-1928-4FBB-940E-847669BADF71}" type="slidenum">
              <a:rPr lang="zh-CN" altLang="en-US"/>
              <a:t>‹#›</a:t>
            </a:fld>
            <a:endParaRPr lang="en-US" altLang="zh-CN"/>
          </a:p>
        </p:txBody>
      </p:sp>
    </p:spTree>
  </p:cSld>
  <p:clrMapOvr>
    <a:masterClrMapping/>
  </p:clrMapOvr>
  <p:transition spd="med">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574675" y="304800"/>
            <a:ext cx="80010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zh-CN" altLang="en-US" smtClean="0"/>
              <a:t>单击此处编辑母版标题样式</a:t>
            </a:r>
          </a:p>
        </p:txBody>
      </p:sp>
      <p:sp>
        <p:nvSpPr>
          <p:cNvPr id="6147" name="Rectangle 3"/>
          <p:cNvSpPr>
            <a:spLocks noGrp="1" noChangeArrowheads="1"/>
          </p:cNvSpPr>
          <p:nvPr>
            <p:ph type="body" idx="1"/>
          </p:nvPr>
        </p:nvSpPr>
        <p:spPr bwMode="auto">
          <a:xfrm>
            <a:off x="566738" y="1752600"/>
            <a:ext cx="80010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79300" name="AutoShape 4"/>
          <p:cNvSpPr>
            <a:spLocks noChangeArrowheads="1"/>
          </p:cNvSpPr>
          <p:nvPr/>
        </p:nvSpPr>
        <p:spPr bwMode="auto">
          <a:xfrm>
            <a:off x="609600" y="1566863"/>
            <a:ext cx="7958138" cy="109537"/>
          </a:xfrm>
          <a:custGeom>
            <a:avLst/>
            <a:gdLst>
              <a:gd name="G0" fmla="+- 585 0 0"/>
            </a:gdLst>
            <a:ahLst/>
            <a:cxnLst>
              <a:cxn ang="0">
                <a:pos x="0" y="0"/>
              </a:cxn>
              <a:cxn ang="0">
                <a:pos x="585" y="0"/>
              </a:cxn>
              <a:cxn ang="0">
                <a:pos x="585" y="1000"/>
              </a:cxn>
              <a:cxn ang="0">
                <a:pos x="0" y="1000"/>
              </a:cxn>
              <a:cxn ang="0">
                <a:pos x="0" y="0"/>
              </a:cxn>
              <a:cxn ang="0">
                <a:pos x="1000" y="0"/>
              </a:cxn>
            </a:cxnLst>
            <a:rect l="0" t="0" r="r" b="b"/>
            <a:pathLst>
              <a:path w="1000" h="1000" stroke="0">
                <a:moveTo>
                  <a:pt x="0" y="0"/>
                </a:moveTo>
                <a:lnTo>
                  <a:pt x="585" y="0"/>
                </a:lnTo>
                <a:lnTo>
                  <a:pt x="585" y="1000"/>
                </a:lnTo>
                <a:lnTo>
                  <a:pt x="0" y="1000"/>
                </a:lnTo>
                <a:close/>
              </a:path>
              <a:path w="1000" h="1000">
                <a:moveTo>
                  <a:pt x="0" y="0"/>
                </a:moveTo>
                <a:lnTo>
                  <a:pt x="1000" y="0"/>
                </a:lnTo>
              </a:path>
            </a:pathLst>
          </a:custGeom>
          <a:solidFill>
            <a:schemeClr val="accent2"/>
          </a:solidFill>
          <a:ln w="9525">
            <a:solidFill>
              <a:schemeClr val="accent2"/>
            </a:solidFill>
            <a:round/>
          </a:ln>
        </p:spPr>
        <p:txBody>
          <a:bodyPr/>
          <a:lstStyle/>
          <a:p>
            <a:pPr>
              <a:defRPr/>
            </a:pPr>
            <a:endParaRPr lang="zh-CN" altLang="en-US" sz="2400">
              <a:latin typeface="Times New Roman" pitchFamily="18" charset="0"/>
              <a:ea typeface="宋体" pitchFamily="2" charset="-122"/>
            </a:endParaRPr>
          </a:p>
        </p:txBody>
      </p:sp>
      <p:sp>
        <p:nvSpPr>
          <p:cNvPr id="1079301" name="Line 5"/>
          <p:cNvSpPr>
            <a:spLocks noChangeShapeType="1"/>
          </p:cNvSpPr>
          <p:nvPr/>
        </p:nvSpPr>
        <p:spPr bwMode="auto">
          <a:xfrm flipV="1">
            <a:off x="609600" y="6172200"/>
            <a:ext cx="7924800" cy="0"/>
          </a:xfrm>
          <a:prstGeom prst="line">
            <a:avLst/>
          </a:prstGeom>
          <a:noFill/>
          <a:ln w="3175">
            <a:solidFill>
              <a:schemeClr val="accent2"/>
            </a:solidFill>
            <a:round/>
          </a:ln>
          <a:effectLst/>
        </p:spPr>
        <p:txBody>
          <a:bodyPr/>
          <a:lstStyle/>
          <a:p>
            <a:pPr>
              <a:defRPr/>
            </a:pPr>
            <a:endParaRPr lang="zh-CN" altLang="en-US">
              <a:ea typeface="宋体" pitchFamily="2" charset="-122"/>
            </a:endParaRPr>
          </a:p>
        </p:txBody>
      </p:sp>
      <p:sp>
        <p:nvSpPr>
          <p:cNvPr id="1079302" name="Rectangle 6"/>
          <p:cNvSpPr>
            <a:spLocks noGrp="1" noChangeArrowheads="1"/>
          </p:cNvSpPr>
          <p:nvPr>
            <p:ph type="dt" sz="half" idx="2"/>
          </p:nvPr>
        </p:nvSpPr>
        <p:spPr bwMode="auto">
          <a:xfrm>
            <a:off x="609600" y="6245225"/>
            <a:ext cx="1981200" cy="476250"/>
          </a:xfrm>
          <a:prstGeom prst="rect">
            <a:avLst/>
          </a:prstGeom>
          <a:noFill/>
          <a:ln w="9525">
            <a:noFill/>
            <a:miter lim="800000"/>
          </a:ln>
          <a:effectLst/>
        </p:spPr>
        <p:txBody>
          <a:bodyPr vert="horz" wrap="square" lIns="91440" tIns="45720" rIns="91440" bIns="45720" numCol="1" anchor="t" anchorCtr="0" compatLnSpc="1"/>
          <a:lstStyle>
            <a:lvl1pPr>
              <a:defRPr sz="1200">
                <a:ea typeface="宋体" pitchFamily="2" charset="-122"/>
              </a:defRPr>
            </a:lvl1pPr>
          </a:lstStyle>
          <a:p>
            <a:pPr>
              <a:defRPr/>
            </a:pPr>
            <a:endParaRPr lang="en-US" altLang="zh-CN"/>
          </a:p>
        </p:txBody>
      </p:sp>
      <p:sp>
        <p:nvSpPr>
          <p:cNvPr id="1079303" name="Rectangle 7"/>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200">
                <a:ea typeface="宋体" pitchFamily="2" charset="-122"/>
              </a:defRPr>
            </a:lvl1pPr>
          </a:lstStyle>
          <a:p>
            <a:pPr>
              <a:defRPr/>
            </a:pPr>
            <a:endParaRPr lang="en-US" altLang="zh-CN"/>
          </a:p>
        </p:txBody>
      </p:sp>
      <p:sp>
        <p:nvSpPr>
          <p:cNvPr id="1079304" name="Rectangle 8"/>
          <p:cNvSpPr>
            <a:spLocks noGrp="1" noChangeArrowheads="1"/>
          </p:cNvSpPr>
          <p:nvPr>
            <p:ph type="sldNum" sz="quarter" idx="4"/>
          </p:nvPr>
        </p:nvSpPr>
        <p:spPr bwMode="auto">
          <a:xfrm>
            <a:off x="6553200" y="6245225"/>
            <a:ext cx="1981200" cy="476250"/>
          </a:xfrm>
          <a:prstGeom prst="rect">
            <a:avLst/>
          </a:prstGeom>
          <a:noFill/>
          <a:ln w="9525">
            <a:noFill/>
            <a:miter lim="800000"/>
          </a:ln>
          <a:effectLst/>
        </p:spPr>
        <p:txBody>
          <a:bodyPr vert="horz" wrap="square" lIns="91440" tIns="45720" rIns="91440" bIns="45720" numCol="1" anchor="t" anchorCtr="0" compatLnSpc="1"/>
          <a:lstStyle>
            <a:lvl1pPr algn="r">
              <a:defRPr sz="1200">
                <a:ea typeface="宋体" pitchFamily="2" charset="-122"/>
              </a:defRPr>
            </a:lvl1pPr>
          </a:lstStyle>
          <a:p>
            <a:pPr>
              <a:defRPr/>
            </a:pPr>
            <a:fld id="{093A0D55-C604-4A3F-B104-D34D07BDBC79}" type="slidenum">
              <a:rPr lang="zh-CN" altLang="en-US"/>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random/>
  </p:transition>
  <p:timing>
    <p:tnLst>
      <p:par>
        <p:cTn id="1" dur="indefinite" restart="never" nodeType="tmRoot"/>
      </p:par>
    </p:tnLst>
  </p:timing>
  <p:txStyles>
    <p:title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p:titleStyle>
    <p:bodyStyle>
      <a:lvl1pPr marL="469900" indent="-469900" algn="l" rtl="0" eaLnBrk="0" fontAlgn="base" hangingPunct="0">
        <a:spcBef>
          <a:spcPct val="20000"/>
        </a:spcBef>
        <a:spcAft>
          <a:spcPct val="0"/>
        </a:spcAft>
        <a:buClr>
          <a:schemeClr val="accent2"/>
        </a:buClr>
        <a:buFont typeface="Wingdings" pitchFamily="2" charset="2"/>
        <a:buChar char="o"/>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itchFamily="2" charset="2"/>
        <a:buChar char="n"/>
        <a:defRPr sz="2600">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itchFamily="2" charset="2"/>
        <a:buChar char="o"/>
        <a:defRPr sz="2300">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itchFamily="2" charset="2"/>
        <a:buChar char="n"/>
        <a:defRPr sz="2000">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itchFamily="2" charset="2"/>
        <a:buChar char="§"/>
        <a:defRPr sz="2000">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82" charset="2"/>
        <a:buChar char="§"/>
        <a:defRPr sz="2000">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82" charset="2"/>
        <a:buChar char="§"/>
        <a:defRPr sz="2000">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82" charset="2"/>
        <a:buChar char="§"/>
        <a:defRPr sz="2000">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8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29.png"/><Relationship Id="rId4" Type="http://schemas.openxmlformats.org/officeDocument/2006/relationships/image" Target="../media/image28.png"/></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vmlDrawing" Target="../drawings/vmlDrawing3.vml"/><Relationship Id="rId6" Type="http://schemas.openxmlformats.org/officeDocument/2006/relationships/image" Target="../media/image30.png"/><Relationship Id="rId5" Type="http://schemas.openxmlformats.org/officeDocument/2006/relationships/oleObject" Target="../embeddings/oleObject3.bin"/><Relationship Id="rId4" Type="http://schemas.openxmlformats.org/officeDocument/2006/relationships/notesSlide" Target="../notesSlides/notesSlide110.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31.png"/></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12.xml"/><Relationship Id="rId1" Type="http://schemas.openxmlformats.org/officeDocument/2006/relationships/tags" Target="../tags/tag13.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12.xml"/><Relationship Id="rId1" Type="http://schemas.openxmlformats.org/officeDocument/2006/relationships/tags" Target="../tags/tag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12.xml"/><Relationship Id="rId1" Type="http://schemas.openxmlformats.org/officeDocument/2006/relationships/tags" Target="../tags/tag17.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32.jpeg"/></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33.png"/></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xml"/><Relationship Id="rId1" Type="http://schemas.openxmlformats.org/officeDocument/2006/relationships/vmlDrawing" Target="../drawings/vmlDrawing4.vml"/><Relationship Id="rId6" Type="http://schemas.openxmlformats.org/officeDocument/2006/relationships/image" Target="../media/image34.png"/><Relationship Id="rId5" Type="http://schemas.openxmlformats.org/officeDocument/2006/relationships/oleObject" Target="../embeddings/oleObject4.bin"/><Relationship Id="rId4" Type="http://schemas.openxmlformats.org/officeDocument/2006/relationships/notesSlide" Target="../notesSlides/notesSlide124.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wmf"/><Relationship Id="rId4" Type="http://schemas.openxmlformats.org/officeDocument/2006/relationships/image" Target="../media/image37.png"/></Relationships>
</file>

<file path=ppt/slides/_rels/slide139.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4.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5.png"/><Relationship Id="rId4" Type="http://schemas.openxmlformats.org/officeDocument/2006/relationships/oleObject" Target="../embeddings/oleObject2.bin"/></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3"/>
          <p:cNvSpPr>
            <a:spLocks noGrp="1"/>
          </p:cNvSpPr>
          <p:nvPr>
            <p:ph type="ctrTitle"/>
          </p:nvPr>
        </p:nvSpPr>
        <p:spPr>
          <a:xfrm>
            <a:off x="1785938" y="1214438"/>
            <a:ext cx="6672262" cy="1470025"/>
          </a:xfrm>
        </p:spPr>
        <p:txBody>
          <a:bodyPr/>
          <a:lstStyle/>
          <a:p>
            <a:r>
              <a:rPr lang="en-US" altLang="zh-CN" sz="4000" smtClean="0"/>
              <a:t>OSI Layer 3:</a:t>
            </a:r>
            <a:br>
              <a:rPr lang="en-US" altLang="zh-CN" sz="4000" smtClean="0"/>
            </a:br>
            <a:r>
              <a:rPr lang="en-US" altLang="zh-CN" sz="4000" smtClean="0"/>
              <a:t>Network Layer</a:t>
            </a:r>
            <a:endParaRPr lang="zh-CN" altLang="en-US" sz="4000" smtClean="0"/>
          </a:p>
        </p:txBody>
      </p:sp>
      <p:pic>
        <p:nvPicPr>
          <p:cNvPr id="8195" name="Picture 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15250" y="5286375"/>
            <a:ext cx="1079500" cy="88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矩形 3"/>
          <p:cNvSpPr>
            <a:spLocks noChangeArrowheads="1"/>
          </p:cNvSpPr>
          <p:nvPr/>
        </p:nvSpPr>
        <p:spPr bwMode="auto">
          <a:xfrm>
            <a:off x="2071688" y="3000375"/>
            <a:ext cx="29384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t>Routing and Addressing</a:t>
            </a:r>
            <a:endParaRPr lang="zh-CN" altLang="en-US"/>
          </a:p>
        </p:txBody>
      </p:sp>
    </p:spTree>
  </p:cSld>
  <p:clrMapOvr>
    <a:masterClrMapping/>
  </p:clrMapOvr>
  <p:transition spd="med">
    <p:rand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5923" name="Line 3"/>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5925" name="Rectangle 5"/>
          <p:cNvSpPr>
            <a:spLocks noChangeArrowheads="1"/>
          </p:cNvSpPr>
          <p:nvPr/>
        </p:nvSpPr>
        <p:spPr bwMode="auto">
          <a:xfrm>
            <a:off x="176213" y="2205038"/>
            <a:ext cx="434975" cy="6985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a:t>
            </a:r>
          </a:p>
          <a:p>
            <a:pPr defTabSz="762000" eaLnBrk="0" hangingPunct="0"/>
            <a:r>
              <a:rPr kumimoji="1" lang="zh-CN" altLang="en-US" sz="2000">
                <a:solidFill>
                  <a:srgbClr val="333399"/>
                </a:solidFill>
                <a:latin typeface="Arial" charset="0"/>
                <a:ea typeface="黑体" pitchFamily="2" charset="-122"/>
              </a:rPr>
              <a:t>部</a:t>
            </a:r>
          </a:p>
        </p:txBody>
      </p:sp>
      <p:sp>
        <p:nvSpPr>
          <p:cNvPr id="465928" name="Rectangle 8"/>
          <p:cNvSpPr>
            <a:spLocks noChangeArrowheads="1"/>
          </p:cNvSpPr>
          <p:nvPr/>
        </p:nvSpPr>
        <p:spPr bwMode="auto">
          <a:xfrm>
            <a:off x="3094038" y="1371600"/>
            <a:ext cx="1966912"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29" name="Freeform 9"/>
          <p:cNvSpPr/>
          <p:nvPr/>
        </p:nvSpPr>
        <p:spPr bwMode="auto">
          <a:xfrm>
            <a:off x="1887538" y="817563"/>
            <a:ext cx="5721350" cy="550862"/>
          </a:xfrm>
          <a:custGeom>
            <a:avLst/>
            <a:gdLst>
              <a:gd name="T0" fmla="*/ 0 w 3344"/>
              <a:gd name="T1" fmla="*/ 0 h 510"/>
              <a:gd name="T2" fmla="*/ 3344 w 3344"/>
              <a:gd name="T3" fmla="*/ 0 h 510"/>
              <a:gd name="T4" fmla="*/ 1860 w 3344"/>
              <a:gd name="T5" fmla="*/ 510 h 510"/>
              <a:gd name="T6" fmla="*/ 695 w 3344"/>
              <a:gd name="T7" fmla="*/ 498 h 510"/>
              <a:gd name="T8" fmla="*/ 0 w 3344"/>
              <a:gd name="T9" fmla="*/ 0 h 510"/>
            </a:gdLst>
            <a:ahLst/>
            <a:cxnLst>
              <a:cxn ang="0">
                <a:pos x="T0" y="T1"/>
              </a:cxn>
              <a:cxn ang="0">
                <a:pos x="T2" y="T3"/>
              </a:cxn>
              <a:cxn ang="0">
                <a:pos x="T4" y="T5"/>
              </a:cxn>
              <a:cxn ang="0">
                <a:pos x="T6" y="T7"/>
              </a:cxn>
              <a:cxn ang="0">
                <a:pos x="T8" y="T9"/>
              </a:cxn>
            </a:cxnLst>
            <a:rect l="0" t="0" r="r" b="b"/>
            <a:pathLst>
              <a:path w="3344" h="510">
                <a:moveTo>
                  <a:pt x="0" y="0"/>
                </a:moveTo>
                <a:lnTo>
                  <a:pt x="3344" y="0"/>
                </a:lnTo>
                <a:lnTo>
                  <a:pt x="1860" y="510"/>
                </a:lnTo>
                <a:lnTo>
                  <a:pt x="695" y="498"/>
                </a:lnTo>
                <a:lnTo>
                  <a:pt x="0" y="0"/>
                </a:lnTo>
                <a:close/>
              </a:path>
            </a:pathLst>
          </a:custGeom>
          <a:gradFill rotWithShape="0">
            <a:gsLst>
              <a:gs pos="0">
                <a:srgbClr val="EAEAEA">
                  <a:gamma/>
                  <a:shade val="80000"/>
                  <a:invGamma/>
                </a:srgbClr>
              </a:gs>
              <a:gs pos="100000">
                <a:srgbClr val="EAEAEA"/>
              </a:gs>
            </a:gsLst>
            <a:lin ang="5400000" scaled="1"/>
          </a:gradFill>
          <a:ln>
            <a:noFill/>
          </a:ln>
          <a:effectLst/>
          <a:extLst>
            <a:ext uri="{91240B29-F687-4F45-9708-019B960494DF}">
              <a14:hiddenLine xmlns:a14="http://schemas.microsoft.com/office/drawing/2010/main" w="12700">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5930" name="Rectangle 10"/>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31" name="Rectangle 11"/>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32" name="Line 12"/>
          <p:cNvSpPr>
            <a:spLocks noChangeShapeType="1"/>
          </p:cNvSpPr>
          <p:nvPr/>
        </p:nvSpPr>
        <p:spPr bwMode="auto">
          <a:xfrm>
            <a:off x="1131888" y="1812925"/>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33" name="Line 13"/>
          <p:cNvSpPr>
            <a:spLocks noChangeShapeType="1"/>
          </p:cNvSpPr>
          <p:nvPr/>
        </p:nvSpPr>
        <p:spPr bwMode="auto">
          <a:xfrm>
            <a:off x="1131888" y="2255838"/>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34" name="Line 14"/>
          <p:cNvSpPr>
            <a:spLocks noChangeShapeType="1"/>
          </p:cNvSpPr>
          <p:nvPr/>
        </p:nvSpPr>
        <p:spPr bwMode="auto">
          <a:xfrm>
            <a:off x="1131888" y="2700338"/>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35" name="Line 15"/>
          <p:cNvSpPr>
            <a:spLocks noChangeShapeType="1"/>
          </p:cNvSpPr>
          <p:nvPr/>
        </p:nvSpPr>
        <p:spPr bwMode="auto">
          <a:xfrm>
            <a:off x="1131888" y="3138488"/>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36" name="Line 16"/>
          <p:cNvSpPr>
            <a:spLocks noChangeShapeType="1"/>
          </p:cNvSpPr>
          <p:nvPr/>
        </p:nvSpPr>
        <p:spPr bwMode="auto">
          <a:xfrm>
            <a:off x="1131888" y="3582988"/>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37" name="Line 17"/>
          <p:cNvSpPr>
            <a:spLocks noChangeShapeType="1"/>
          </p:cNvSpPr>
          <p:nvPr/>
        </p:nvSpPr>
        <p:spPr bwMode="auto">
          <a:xfrm>
            <a:off x="2100263" y="1370013"/>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38" name="Line 18"/>
          <p:cNvSpPr>
            <a:spLocks noChangeShapeType="1"/>
          </p:cNvSpPr>
          <p:nvPr/>
        </p:nvSpPr>
        <p:spPr bwMode="auto">
          <a:xfrm>
            <a:off x="3084513" y="1370013"/>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39" name="Line 19"/>
          <p:cNvSpPr>
            <a:spLocks noChangeShapeType="1"/>
          </p:cNvSpPr>
          <p:nvPr/>
        </p:nvSpPr>
        <p:spPr bwMode="auto">
          <a:xfrm>
            <a:off x="3084513" y="2265363"/>
            <a:ext cx="0" cy="4318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40" name="Line 20"/>
          <p:cNvSpPr>
            <a:spLocks noChangeShapeType="1"/>
          </p:cNvSpPr>
          <p:nvPr/>
        </p:nvSpPr>
        <p:spPr bwMode="auto">
          <a:xfrm>
            <a:off x="5057775" y="1370013"/>
            <a:ext cx="0" cy="13271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41" name="Line 21"/>
          <p:cNvSpPr>
            <a:spLocks noChangeShapeType="1"/>
          </p:cNvSpPr>
          <p:nvPr/>
        </p:nvSpPr>
        <p:spPr bwMode="auto">
          <a:xfrm flipV="1">
            <a:off x="7029450" y="3578225"/>
            <a:ext cx="0" cy="4413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42" name="Line 22"/>
          <p:cNvSpPr>
            <a:spLocks noChangeShapeType="1"/>
          </p:cNvSpPr>
          <p:nvPr/>
        </p:nvSpPr>
        <p:spPr bwMode="auto">
          <a:xfrm>
            <a:off x="5859463" y="1822450"/>
            <a:ext cx="0" cy="4333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43" name="Rectangle 23"/>
          <p:cNvSpPr>
            <a:spLocks noChangeArrowheads="1"/>
          </p:cNvSpPr>
          <p:nvPr/>
        </p:nvSpPr>
        <p:spPr bwMode="auto">
          <a:xfrm>
            <a:off x="10795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65944" name="Rectangle 24"/>
          <p:cNvSpPr>
            <a:spLocks noChangeArrowheads="1"/>
          </p:cNvSpPr>
          <p:nvPr/>
        </p:nvSpPr>
        <p:spPr bwMode="auto">
          <a:xfrm>
            <a:off x="2014538" y="982663"/>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65945" name="Rectangle 25"/>
          <p:cNvSpPr>
            <a:spLocks noChangeArrowheads="1"/>
          </p:cNvSpPr>
          <p:nvPr/>
        </p:nvSpPr>
        <p:spPr bwMode="auto">
          <a:xfrm>
            <a:off x="30099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8</a:t>
            </a:r>
          </a:p>
        </p:txBody>
      </p:sp>
      <p:sp>
        <p:nvSpPr>
          <p:cNvPr id="465946" name="Rectangle 26"/>
          <p:cNvSpPr>
            <a:spLocks noChangeArrowheads="1"/>
          </p:cNvSpPr>
          <p:nvPr/>
        </p:nvSpPr>
        <p:spPr bwMode="auto">
          <a:xfrm>
            <a:off x="4960938"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16</a:t>
            </a:r>
          </a:p>
        </p:txBody>
      </p:sp>
      <p:sp>
        <p:nvSpPr>
          <p:cNvPr id="465947" name="Rectangle 27"/>
          <p:cNvSpPr>
            <a:spLocks noChangeArrowheads="1"/>
          </p:cNvSpPr>
          <p:nvPr/>
        </p:nvSpPr>
        <p:spPr bwMode="auto">
          <a:xfrm>
            <a:off x="5757863" y="982663"/>
            <a:ext cx="4619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19</a:t>
            </a:r>
          </a:p>
        </p:txBody>
      </p:sp>
      <p:sp>
        <p:nvSpPr>
          <p:cNvPr id="465948" name="Rectangle 28"/>
          <p:cNvSpPr>
            <a:spLocks noChangeArrowheads="1"/>
          </p:cNvSpPr>
          <p:nvPr/>
        </p:nvSpPr>
        <p:spPr bwMode="auto">
          <a:xfrm>
            <a:off x="6932613"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24</a:t>
            </a:r>
          </a:p>
        </p:txBody>
      </p:sp>
      <p:sp>
        <p:nvSpPr>
          <p:cNvPr id="465949" name="Rectangle 29"/>
          <p:cNvSpPr>
            <a:spLocks noChangeArrowheads="1"/>
          </p:cNvSpPr>
          <p:nvPr/>
        </p:nvSpPr>
        <p:spPr bwMode="auto">
          <a:xfrm>
            <a:off x="8645525"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31</a:t>
            </a:r>
          </a:p>
        </p:txBody>
      </p:sp>
      <p:sp>
        <p:nvSpPr>
          <p:cNvPr id="465950" name="Rectangle 30"/>
          <p:cNvSpPr>
            <a:spLocks noChangeArrowheads="1"/>
          </p:cNvSpPr>
          <p:nvPr/>
        </p:nvSpPr>
        <p:spPr bwMode="auto">
          <a:xfrm>
            <a:off x="1228725" y="1397000"/>
            <a:ext cx="7588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版 本</a:t>
            </a:r>
          </a:p>
        </p:txBody>
      </p:sp>
      <p:sp>
        <p:nvSpPr>
          <p:cNvPr id="465951" name="Rectangle 31"/>
          <p:cNvSpPr>
            <a:spLocks noChangeArrowheads="1"/>
          </p:cNvSpPr>
          <p:nvPr/>
        </p:nvSpPr>
        <p:spPr bwMode="auto">
          <a:xfrm>
            <a:off x="5116513" y="18732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标志</a:t>
            </a:r>
          </a:p>
        </p:txBody>
      </p:sp>
      <p:sp>
        <p:nvSpPr>
          <p:cNvPr id="465952" name="Rectangle 32"/>
          <p:cNvSpPr>
            <a:spLocks noChangeArrowheads="1"/>
          </p:cNvSpPr>
          <p:nvPr/>
        </p:nvSpPr>
        <p:spPr bwMode="auto">
          <a:xfrm>
            <a:off x="1425575" y="2278063"/>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生 存 时 间</a:t>
            </a:r>
          </a:p>
        </p:txBody>
      </p:sp>
      <p:sp>
        <p:nvSpPr>
          <p:cNvPr id="465953" name="Rectangle 33"/>
          <p:cNvSpPr>
            <a:spLocks noChangeArrowheads="1"/>
          </p:cNvSpPr>
          <p:nvPr/>
        </p:nvSpPr>
        <p:spPr bwMode="auto">
          <a:xfrm>
            <a:off x="3556000" y="2278063"/>
            <a:ext cx="9699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协    议</a:t>
            </a:r>
          </a:p>
        </p:txBody>
      </p:sp>
      <p:sp>
        <p:nvSpPr>
          <p:cNvPr id="465954" name="Rectangle 34"/>
          <p:cNvSpPr>
            <a:spLocks noChangeArrowheads="1"/>
          </p:cNvSpPr>
          <p:nvPr/>
        </p:nvSpPr>
        <p:spPr bwMode="auto">
          <a:xfrm>
            <a:off x="2570163" y="187325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    识</a:t>
            </a:r>
          </a:p>
        </p:txBody>
      </p:sp>
      <p:sp>
        <p:nvSpPr>
          <p:cNvPr id="465955" name="Rectangle 35"/>
          <p:cNvSpPr>
            <a:spLocks noChangeArrowheads="1"/>
          </p:cNvSpPr>
          <p:nvPr/>
        </p:nvSpPr>
        <p:spPr bwMode="auto">
          <a:xfrm>
            <a:off x="3303588" y="1397000"/>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服 务 类 型</a:t>
            </a:r>
          </a:p>
        </p:txBody>
      </p:sp>
      <p:sp>
        <p:nvSpPr>
          <p:cNvPr id="465956" name="Rectangle 36"/>
          <p:cNvSpPr>
            <a:spLocks noChangeArrowheads="1"/>
          </p:cNvSpPr>
          <p:nvPr/>
        </p:nvSpPr>
        <p:spPr bwMode="auto">
          <a:xfrm>
            <a:off x="6507163" y="1397000"/>
            <a:ext cx="136048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总   长   度</a:t>
            </a:r>
          </a:p>
        </p:txBody>
      </p:sp>
      <p:sp>
        <p:nvSpPr>
          <p:cNvPr id="465957" name="Rectangle 37"/>
          <p:cNvSpPr>
            <a:spLocks noChangeArrowheads="1"/>
          </p:cNvSpPr>
          <p:nvPr/>
        </p:nvSpPr>
        <p:spPr bwMode="auto">
          <a:xfrm>
            <a:off x="6778625" y="18732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片   偏   移</a:t>
            </a:r>
          </a:p>
        </p:txBody>
      </p:sp>
      <p:sp>
        <p:nvSpPr>
          <p:cNvPr id="465958" name="Rectangle 38"/>
          <p:cNvSpPr>
            <a:spLocks noChangeArrowheads="1"/>
          </p:cNvSpPr>
          <p:nvPr/>
        </p:nvSpPr>
        <p:spPr bwMode="auto">
          <a:xfrm>
            <a:off x="7502525" y="360680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填    充</a:t>
            </a:r>
          </a:p>
        </p:txBody>
      </p:sp>
      <p:sp>
        <p:nvSpPr>
          <p:cNvPr id="465959" name="Rectangle 39"/>
          <p:cNvSpPr>
            <a:spLocks noChangeArrowheads="1"/>
          </p:cNvSpPr>
          <p:nvPr/>
        </p:nvSpPr>
        <p:spPr bwMode="auto">
          <a:xfrm>
            <a:off x="5926138" y="2278063"/>
            <a:ext cx="22891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   部   检   验   和</a:t>
            </a:r>
          </a:p>
        </p:txBody>
      </p:sp>
      <p:sp>
        <p:nvSpPr>
          <p:cNvPr id="465960" name="Rectangle 40"/>
          <p:cNvSpPr>
            <a:spLocks noChangeArrowheads="1"/>
          </p:cNvSpPr>
          <p:nvPr/>
        </p:nvSpPr>
        <p:spPr bwMode="auto">
          <a:xfrm>
            <a:off x="4416425" y="27368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源   地   址</a:t>
            </a:r>
          </a:p>
        </p:txBody>
      </p:sp>
      <p:sp>
        <p:nvSpPr>
          <p:cNvPr id="465961" name="Rectangle 41"/>
          <p:cNvSpPr>
            <a:spLocks noChangeArrowheads="1"/>
          </p:cNvSpPr>
          <p:nvPr/>
        </p:nvSpPr>
        <p:spPr bwMode="auto">
          <a:xfrm>
            <a:off x="4160838" y="3178175"/>
            <a:ext cx="18256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目   的   地   址</a:t>
            </a:r>
          </a:p>
        </p:txBody>
      </p:sp>
      <p:sp>
        <p:nvSpPr>
          <p:cNvPr id="465962" name="Rectangle 42"/>
          <p:cNvSpPr>
            <a:spLocks noChangeArrowheads="1"/>
          </p:cNvSpPr>
          <p:nvPr/>
        </p:nvSpPr>
        <p:spPr bwMode="auto">
          <a:xfrm>
            <a:off x="2228850" y="3606800"/>
            <a:ext cx="4117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可   选   字   段  （长   度   可   变）</a:t>
            </a:r>
          </a:p>
        </p:txBody>
      </p:sp>
      <p:sp>
        <p:nvSpPr>
          <p:cNvPr id="465963" name="Rectangle 43"/>
          <p:cNvSpPr>
            <a:spLocks noChangeArrowheads="1"/>
          </p:cNvSpPr>
          <p:nvPr/>
        </p:nvSpPr>
        <p:spPr bwMode="auto">
          <a:xfrm>
            <a:off x="433388" y="968375"/>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65964" name="Rectangle 44"/>
          <p:cNvSpPr>
            <a:spLocks noChangeArrowheads="1"/>
          </p:cNvSpPr>
          <p:nvPr/>
        </p:nvSpPr>
        <p:spPr bwMode="auto">
          <a:xfrm>
            <a:off x="2003425" y="1377950"/>
            <a:ext cx="1196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首部长度</a:t>
            </a:r>
          </a:p>
        </p:txBody>
      </p:sp>
      <p:grpSp>
        <p:nvGrpSpPr>
          <p:cNvPr id="465965" name="Group 45"/>
          <p:cNvGrpSpPr/>
          <p:nvPr/>
        </p:nvGrpSpPr>
        <p:grpSpPr bwMode="auto">
          <a:xfrm>
            <a:off x="1069975" y="3748088"/>
            <a:ext cx="131763" cy="69850"/>
            <a:chOff x="833" y="3024"/>
            <a:chExt cx="78" cy="51"/>
          </a:xfrm>
        </p:grpSpPr>
        <p:sp>
          <p:nvSpPr>
            <p:cNvPr id="465966" name="Rectangle 46"/>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67" name="Line 47"/>
            <p:cNvSpPr>
              <a:spLocks noChangeShapeType="1"/>
            </p:cNvSpPr>
            <p:nvPr/>
          </p:nvSpPr>
          <p:spPr bwMode="auto">
            <a:xfrm>
              <a:off x="839" y="3030"/>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68" name="Line 48"/>
            <p:cNvSpPr>
              <a:spLocks noChangeShapeType="1"/>
            </p:cNvSpPr>
            <p:nvPr/>
          </p:nvSpPr>
          <p:spPr bwMode="auto">
            <a:xfrm>
              <a:off x="839" y="3075"/>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65969" name="Group 49"/>
          <p:cNvGrpSpPr/>
          <p:nvPr/>
        </p:nvGrpSpPr>
        <p:grpSpPr bwMode="auto">
          <a:xfrm>
            <a:off x="8937625" y="3757613"/>
            <a:ext cx="131763" cy="66675"/>
            <a:chOff x="5432" y="3030"/>
            <a:chExt cx="78" cy="51"/>
          </a:xfrm>
        </p:grpSpPr>
        <p:sp>
          <p:nvSpPr>
            <p:cNvPr id="465970" name="Rectangle 50"/>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71" name="Line 51"/>
            <p:cNvSpPr>
              <a:spLocks noChangeShapeType="1"/>
            </p:cNvSpPr>
            <p:nvPr/>
          </p:nvSpPr>
          <p:spPr bwMode="auto">
            <a:xfrm>
              <a:off x="5438" y="3036"/>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72" name="Line 52"/>
            <p:cNvSpPr>
              <a:spLocks noChangeShapeType="1"/>
            </p:cNvSpPr>
            <p:nvPr/>
          </p:nvSpPr>
          <p:spPr bwMode="auto">
            <a:xfrm>
              <a:off x="5438" y="3081"/>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65973" name="Rectangle 53"/>
          <p:cNvSpPr>
            <a:spLocks noChangeArrowheads="1"/>
          </p:cNvSpPr>
          <p:nvPr/>
        </p:nvSpPr>
        <p:spPr bwMode="auto">
          <a:xfrm>
            <a:off x="1889125" y="411163"/>
            <a:ext cx="5716588" cy="406400"/>
          </a:xfrm>
          <a:prstGeom prst="rect">
            <a:avLst/>
          </a:prstGeom>
          <a:solidFill>
            <a:srgbClr val="DDDDDD"/>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74" name="Line 54"/>
          <p:cNvSpPr>
            <a:spLocks noChangeShapeType="1"/>
          </p:cNvSpPr>
          <p:nvPr/>
        </p:nvSpPr>
        <p:spPr bwMode="auto">
          <a:xfrm>
            <a:off x="4025900" y="401638"/>
            <a:ext cx="0" cy="41116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75" name="Line 55"/>
          <p:cNvSpPr>
            <a:spLocks noChangeShapeType="1"/>
          </p:cNvSpPr>
          <p:nvPr/>
        </p:nvSpPr>
        <p:spPr bwMode="auto">
          <a:xfrm>
            <a:off x="4754563" y="407988"/>
            <a:ext cx="0" cy="4048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76" name="Line 56"/>
          <p:cNvSpPr>
            <a:spLocks noChangeShapeType="1"/>
          </p:cNvSpPr>
          <p:nvPr/>
        </p:nvSpPr>
        <p:spPr bwMode="auto">
          <a:xfrm>
            <a:off x="5473700" y="407988"/>
            <a:ext cx="0" cy="39528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77" name="Line 57"/>
          <p:cNvSpPr>
            <a:spLocks noChangeShapeType="1"/>
          </p:cNvSpPr>
          <p:nvPr/>
        </p:nvSpPr>
        <p:spPr bwMode="auto">
          <a:xfrm>
            <a:off x="6192838" y="401638"/>
            <a:ext cx="0" cy="40163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78" name="Line 58"/>
          <p:cNvSpPr>
            <a:spLocks noChangeShapeType="1"/>
          </p:cNvSpPr>
          <p:nvPr/>
        </p:nvSpPr>
        <p:spPr bwMode="auto">
          <a:xfrm>
            <a:off x="6913563" y="407988"/>
            <a:ext cx="0" cy="4048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979" name="Rectangle 59"/>
          <p:cNvSpPr>
            <a:spLocks noChangeArrowheads="1"/>
          </p:cNvSpPr>
          <p:nvPr/>
        </p:nvSpPr>
        <p:spPr bwMode="auto">
          <a:xfrm>
            <a:off x="201930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65980" name="Rectangle 60"/>
          <p:cNvSpPr>
            <a:spLocks noChangeArrowheads="1"/>
          </p:cNvSpPr>
          <p:nvPr/>
        </p:nvSpPr>
        <p:spPr bwMode="auto">
          <a:xfrm>
            <a:off x="2747963"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a:t>
            </a:r>
          </a:p>
        </p:txBody>
      </p:sp>
      <p:sp>
        <p:nvSpPr>
          <p:cNvPr id="465981" name="Rectangle 61"/>
          <p:cNvSpPr>
            <a:spLocks noChangeArrowheads="1"/>
          </p:cNvSpPr>
          <p:nvPr/>
        </p:nvSpPr>
        <p:spPr bwMode="auto">
          <a:xfrm>
            <a:off x="347503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a:t>
            </a:r>
          </a:p>
        </p:txBody>
      </p:sp>
      <p:sp>
        <p:nvSpPr>
          <p:cNvPr id="465982" name="Rectangle 62"/>
          <p:cNvSpPr>
            <a:spLocks noChangeArrowheads="1"/>
          </p:cNvSpPr>
          <p:nvPr/>
        </p:nvSpPr>
        <p:spPr bwMode="auto">
          <a:xfrm>
            <a:off x="420528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a:t>
            </a:r>
          </a:p>
        </p:txBody>
      </p:sp>
      <p:sp>
        <p:nvSpPr>
          <p:cNvPr id="465983" name="Rectangle 63"/>
          <p:cNvSpPr>
            <a:spLocks noChangeArrowheads="1"/>
          </p:cNvSpPr>
          <p:nvPr/>
        </p:nvSpPr>
        <p:spPr bwMode="auto">
          <a:xfrm>
            <a:off x="493395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65984" name="Rectangle 64"/>
          <p:cNvSpPr>
            <a:spLocks noChangeArrowheads="1"/>
          </p:cNvSpPr>
          <p:nvPr/>
        </p:nvSpPr>
        <p:spPr bwMode="auto">
          <a:xfrm>
            <a:off x="566261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5</a:t>
            </a:r>
          </a:p>
        </p:txBody>
      </p:sp>
      <p:sp>
        <p:nvSpPr>
          <p:cNvPr id="465985" name="Rectangle 65"/>
          <p:cNvSpPr>
            <a:spLocks noChangeArrowheads="1"/>
          </p:cNvSpPr>
          <p:nvPr/>
        </p:nvSpPr>
        <p:spPr bwMode="auto">
          <a:xfrm>
            <a:off x="639286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6</a:t>
            </a:r>
          </a:p>
        </p:txBody>
      </p:sp>
      <p:sp>
        <p:nvSpPr>
          <p:cNvPr id="465986" name="Rectangle 66"/>
          <p:cNvSpPr>
            <a:spLocks noChangeArrowheads="1"/>
          </p:cNvSpPr>
          <p:nvPr/>
        </p:nvSpPr>
        <p:spPr bwMode="auto">
          <a:xfrm>
            <a:off x="7121525"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7</a:t>
            </a:r>
          </a:p>
        </p:txBody>
      </p:sp>
      <p:sp>
        <p:nvSpPr>
          <p:cNvPr id="465987" name="Rectangle 67"/>
          <p:cNvSpPr>
            <a:spLocks noChangeArrowheads="1"/>
          </p:cNvSpPr>
          <p:nvPr/>
        </p:nvSpPr>
        <p:spPr bwMode="auto">
          <a:xfrm>
            <a:off x="4203700"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D</a:t>
            </a:r>
          </a:p>
        </p:txBody>
      </p:sp>
      <p:sp>
        <p:nvSpPr>
          <p:cNvPr id="465988" name="Rectangle 68"/>
          <p:cNvSpPr>
            <a:spLocks noChangeArrowheads="1"/>
          </p:cNvSpPr>
          <p:nvPr/>
        </p:nvSpPr>
        <p:spPr bwMode="auto">
          <a:xfrm>
            <a:off x="4933950" y="423863"/>
            <a:ext cx="336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T</a:t>
            </a:r>
          </a:p>
        </p:txBody>
      </p:sp>
      <p:sp>
        <p:nvSpPr>
          <p:cNvPr id="465989" name="Rectangle 69"/>
          <p:cNvSpPr>
            <a:spLocks noChangeArrowheads="1"/>
          </p:cNvSpPr>
          <p:nvPr/>
        </p:nvSpPr>
        <p:spPr bwMode="auto">
          <a:xfrm>
            <a:off x="5662613"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R</a:t>
            </a:r>
          </a:p>
        </p:txBody>
      </p:sp>
      <p:sp>
        <p:nvSpPr>
          <p:cNvPr id="465990" name="Rectangle 70"/>
          <p:cNvSpPr>
            <a:spLocks noChangeArrowheads="1"/>
          </p:cNvSpPr>
          <p:nvPr/>
        </p:nvSpPr>
        <p:spPr bwMode="auto">
          <a:xfrm>
            <a:off x="6361113" y="423863"/>
            <a:ext cx="3667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C</a:t>
            </a:r>
          </a:p>
        </p:txBody>
      </p:sp>
      <p:sp>
        <p:nvSpPr>
          <p:cNvPr id="465991" name="Rectangle 71"/>
          <p:cNvSpPr>
            <a:spLocks noChangeArrowheads="1"/>
          </p:cNvSpPr>
          <p:nvPr/>
        </p:nvSpPr>
        <p:spPr bwMode="auto">
          <a:xfrm>
            <a:off x="6902450" y="423863"/>
            <a:ext cx="6905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未用</a:t>
            </a:r>
          </a:p>
        </p:txBody>
      </p:sp>
      <p:sp>
        <p:nvSpPr>
          <p:cNvPr id="465992" name="Rectangle 72"/>
          <p:cNvSpPr>
            <a:spLocks noChangeArrowheads="1"/>
          </p:cNvSpPr>
          <p:nvPr/>
        </p:nvSpPr>
        <p:spPr bwMode="auto">
          <a:xfrm>
            <a:off x="2390775" y="423863"/>
            <a:ext cx="1222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优  先  级</a:t>
            </a:r>
          </a:p>
        </p:txBody>
      </p:sp>
      <p:sp>
        <p:nvSpPr>
          <p:cNvPr id="465993" name="Rectangle 73"/>
          <p:cNvSpPr>
            <a:spLocks noChangeArrowheads="1"/>
          </p:cNvSpPr>
          <p:nvPr/>
        </p:nvSpPr>
        <p:spPr bwMode="auto">
          <a:xfrm>
            <a:off x="3811588" y="4149725"/>
            <a:ext cx="2908300" cy="3937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数       据       部       分</a:t>
            </a:r>
          </a:p>
        </p:txBody>
      </p:sp>
      <p:sp>
        <p:nvSpPr>
          <p:cNvPr id="465994" name="Rectangle 74"/>
          <p:cNvSpPr>
            <a:spLocks noChangeArrowheads="1"/>
          </p:cNvSpPr>
          <p:nvPr/>
        </p:nvSpPr>
        <p:spPr bwMode="auto">
          <a:xfrm>
            <a:off x="1284288" y="444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66001" name="Rectangle 81"/>
          <p:cNvSpPr>
            <a:spLocks noChangeArrowheads="1"/>
          </p:cNvSpPr>
          <p:nvPr/>
        </p:nvSpPr>
        <p:spPr bwMode="auto">
          <a:xfrm>
            <a:off x="611188" y="1773238"/>
            <a:ext cx="43497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固</a:t>
            </a:r>
          </a:p>
          <a:p>
            <a:pPr defTabSz="762000" eaLnBrk="0" hangingPunct="0">
              <a:lnSpc>
                <a:spcPct val="90000"/>
              </a:lnSpc>
            </a:pPr>
            <a:r>
              <a:rPr kumimoji="1" lang="zh-CN" altLang="en-US" sz="2000">
                <a:solidFill>
                  <a:srgbClr val="333399"/>
                </a:solidFill>
                <a:latin typeface="Arial" charset="0"/>
                <a:ea typeface="黑体" pitchFamily="2" charset="-122"/>
              </a:rPr>
              <a:t>定</a:t>
            </a:r>
          </a:p>
          <a:p>
            <a:pPr defTabSz="762000" eaLnBrk="0" hangingPunct="0">
              <a:lnSpc>
                <a:spcPct val="90000"/>
              </a:lnSpc>
            </a:pPr>
            <a:r>
              <a:rPr kumimoji="1" lang="zh-CN" altLang="en-US" sz="2000">
                <a:solidFill>
                  <a:srgbClr val="333399"/>
                </a:solidFill>
                <a:latin typeface="Arial" charset="0"/>
                <a:ea typeface="黑体" pitchFamily="2" charset="-122"/>
              </a:rPr>
              <a:t>部</a:t>
            </a:r>
          </a:p>
          <a:p>
            <a:pPr defTabSz="762000" eaLnBrk="0" hangingPunct="0">
              <a:lnSpc>
                <a:spcPct val="90000"/>
              </a:lnSpc>
            </a:pPr>
            <a:r>
              <a:rPr kumimoji="1" lang="zh-CN" altLang="en-US" sz="2000">
                <a:solidFill>
                  <a:srgbClr val="333399"/>
                </a:solidFill>
                <a:latin typeface="Arial" charset="0"/>
                <a:ea typeface="黑体" pitchFamily="2" charset="-122"/>
              </a:rPr>
              <a:t>分</a:t>
            </a:r>
          </a:p>
        </p:txBody>
      </p:sp>
      <p:sp>
        <p:nvSpPr>
          <p:cNvPr id="465924" name="Rectangle 4"/>
          <p:cNvSpPr>
            <a:spLocks noChangeArrowheads="1"/>
          </p:cNvSpPr>
          <p:nvPr/>
        </p:nvSpPr>
        <p:spPr bwMode="auto">
          <a:xfrm>
            <a:off x="468313" y="3500438"/>
            <a:ext cx="6889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可变</a:t>
            </a:r>
          </a:p>
          <a:p>
            <a:pPr defTabSz="762000" eaLnBrk="0" hangingPunct="0">
              <a:lnSpc>
                <a:spcPct val="90000"/>
              </a:lnSpc>
            </a:pPr>
            <a:r>
              <a:rPr kumimoji="1" lang="zh-CN" altLang="en-US" sz="2000">
                <a:solidFill>
                  <a:srgbClr val="333399"/>
                </a:solidFill>
                <a:latin typeface="Arial" charset="0"/>
                <a:ea typeface="黑体" pitchFamily="2" charset="-122"/>
              </a:rPr>
              <a:t>部分</a:t>
            </a:r>
          </a:p>
        </p:txBody>
      </p:sp>
      <p:grpSp>
        <p:nvGrpSpPr>
          <p:cNvPr id="466010" name="Group 90"/>
          <p:cNvGrpSpPr/>
          <p:nvPr/>
        </p:nvGrpSpPr>
        <p:grpSpPr bwMode="auto">
          <a:xfrm>
            <a:off x="1116013" y="1341438"/>
            <a:ext cx="6002337" cy="4689475"/>
            <a:chOff x="703" y="845"/>
            <a:chExt cx="3781" cy="2954"/>
          </a:xfrm>
        </p:grpSpPr>
        <p:sp>
          <p:nvSpPr>
            <p:cNvPr id="466005" name="Text Box 85"/>
            <p:cNvSpPr txBox="1">
              <a:spLocks noChangeArrowheads="1"/>
            </p:cNvSpPr>
            <p:nvPr/>
          </p:nvSpPr>
          <p:spPr bwMode="auto">
            <a:xfrm>
              <a:off x="884" y="3203"/>
              <a:ext cx="3600" cy="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333399"/>
                  </a:solidFill>
                  <a:latin typeface="Arial" charset="0"/>
                  <a:ea typeface="黑体" pitchFamily="2" charset="-122"/>
                </a:rPr>
                <a:t>版本</a:t>
              </a:r>
              <a:r>
                <a:rPr lang="en-US" altLang="zh-CN">
                  <a:solidFill>
                    <a:srgbClr val="333399"/>
                  </a:solidFill>
                  <a:latin typeface="Arial" charset="0"/>
                  <a:ea typeface="黑体" pitchFamily="2" charset="-122"/>
                </a:rPr>
                <a:t>——</a:t>
              </a:r>
              <a:r>
                <a:rPr lang="zh-CN" altLang="en-US">
                  <a:solidFill>
                    <a:srgbClr val="333399"/>
                  </a:solidFill>
                  <a:latin typeface="Arial" charset="0"/>
                  <a:ea typeface="黑体" pitchFamily="2" charset="-122"/>
                </a:rPr>
                <a:t>占 </a:t>
              </a:r>
              <a:r>
                <a:rPr lang="en-US" altLang="zh-CN">
                  <a:solidFill>
                    <a:srgbClr val="333399"/>
                  </a:solidFill>
                  <a:latin typeface="Arial" charset="0"/>
                  <a:ea typeface="黑体" pitchFamily="2" charset="-122"/>
                </a:rPr>
                <a:t>4 bit</a:t>
              </a:r>
              <a:r>
                <a:rPr lang="zh-CN" altLang="en-US">
                  <a:solidFill>
                    <a:srgbClr val="333399"/>
                  </a:solidFill>
                  <a:latin typeface="Arial" charset="0"/>
                  <a:ea typeface="黑体" pitchFamily="2" charset="-122"/>
                </a:rPr>
                <a:t>，指</a:t>
              </a:r>
              <a:r>
                <a:rPr lang="en-US" altLang="zh-CN">
                  <a:solidFill>
                    <a:srgbClr val="333399"/>
                  </a:solidFill>
                  <a:latin typeface="Arial" charset="0"/>
                  <a:ea typeface="黑体" pitchFamily="2" charset="-122"/>
                </a:rPr>
                <a:t>IP</a:t>
              </a:r>
              <a:r>
                <a:rPr lang="zh-CN" altLang="en-US">
                  <a:solidFill>
                    <a:srgbClr val="333399"/>
                  </a:solidFill>
                  <a:latin typeface="Arial" charset="0"/>
                  <a:ea typeface="黑体" pitchFamily="2" charset="-122"/>
                </a:rPr>
                <a:t>协议的版本</a:t>
              </a:r>
            </a:p>
            <a:p>
              <a:r>
                <a:rPr lang="zh-CN" altLang="en-US">
                  <a:solidFill>
                    <a:srgbClr val="333399"/>
                  </a:solidFill>
                  <a:latin typeface="Arial" charset="0"/>
                  <a:ea typeface="黑体" pitchFamily="2" charset="-122"/>
                </a:rPr>
                <a:t>目前的 </a:t>
              </a:r>
              <a:r>
                <a:rPr lang="en-US" altLang="zh-CN">
                  <a:solidFill>
                    <a:srgbClr val="333399"/>
                  </a:solidFill>
                  <a:latin typeface="Arial" charset="0"/>
                  <a:ea typeface="黑体" pitchFamily="2" charset="-122"/>
                </a:rPr>
                <a:t>IP </a:t>
              </a:r>
              <a:r>
                <a:rPr lang="zh-CN" altLang="en-US">
                  <a:solidFill>
                    <a:srgbClr val="333399"/>
                  </a:solidFill>
                  <a:latin typeface="Arial" charset="0"/>
                  <a:ea typeface="黑体" pitchFamily="2" charset="-122"/>
                </a:rPr>
                <a:t>协议版本号为 </a:t>
              </a:r>
              <a:r>
                <a:rPr lang="en-US" altLang="zh-CN">
                  <a:solidFill>
                    <a:srgbClr val="333399"/>
                  </a:solidFill>
                  <a:latin typeface="Arial" charset="0"/>
                  <a:ea typeface="黑体" pitchFamily="2" charset="-122"/>
                </a:rPr>
                <a:t>4 (</a:t>
              </a:r>
              <a:r>
                <a:rPr lang="zh-CN" altLang="en-US">
                  <a:solidFill>
                    <a:srgbClr val="333399"/>
                  </a:solidFill>
                  <a:latin typeface="Arial" charset="0"/>
                  <a:ea typeface="黑体" pitchFamily="2" charset="-122"/>
                </a:rPr>
                <a:t>即 </a:t>
              </a:r>
              <a:r>
                <a:rPr lang="en-US" altLang="zh-CN">
                  <a:solidFill>
                    <a:srgbClr val="333399"/>
                  </a:solidFill>
                  <a:latin typeface="Arial" charset="0"/>
                  <a:ea typeface="黑体" pitchFamily="2" charset="-122"/>
                </a:rPr>
                <a:t>IPv4)</a:t>
              </a:r>
            </a:p>
          </p:txBody>
        </p:sp>
        <p:sp>
          <p:nvSpPr>
            <p:cNvPr id="466009" name="Rectangle 89"/>
            <p:cNvSpPr>
              <a:spLocks noChangeArrowheads="1"/>
            </p:cNvSpPr>
            <p:nvPr/>
          </p:nvSpPr>
          <p:spPr bwMode="auto">
            <a:xfrm>
              <a:off x="703" y="845"/>
              <a:ext cx="635" cy="317"/>
            </a:xfrm>
            <a:prstGeom prst="rect">
              <a:avLst/>
            </a:prstGeom>
            <a:noFill/>
            <a:ln w="76200">
              <a:solidFill>
                <a:schemeClr va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66011" name="AutoShape 91"/>
          <p:cNvSpPr/>
          <p:nvPr/>
        </p:nvSpPr>
        <p:spPr bwMode="auto">
          <a:xfrm>
            <a:off x="949325" y="1412875"/>
            <a:ext cx="166688" cy="2160588"/>
          </a:xfrm>
          <a:prstGeom prst="leftBrace">
            <a:avLst>
              <a:gd name="adj1" fmla="val 108016"/>
              <a:gd name="adj2" fmla="val 50000"/>
            </a:avLst>
          </a:prstGeom>
          <a:noFill/>
          <a:ln w="28575">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2000" fill="hold" nodeType="afterEffect">
                                  <p:stCondLst>
                                    <p:cond delay="0"/>
                                  </p:stCondLst>
                                  <p:childTnLst>
                                    <p:anim calcmode="discrete" valueType="str">
                                      <p:cBhvr>
                                        <p:cTn id="6" dur="1000" fill="hold"/>
                                        <p:tgtEl>
                                          <p:spTgt spid="46601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500063" y="357188"/>
            <a:ext cx="7793037" cy="1143000"/>
          </a:xfrm>
        </p:spPr>
        <p:txBody>
          <a:bodyPr/>
          <a:lstStyle/>
          <a:p>
            <a:pPr eaLnBrk="1" hangingPunct="1"/>
            <a:r>
              <a:rPr lang="en-US" altLang="zh-CN" smtClean="0">
                <a:cs typeface="Arial" charset="0"/>
              </a:rPr>
              <a:t>Link state routing</a:t>
            </a:r>
          </a:p>
        </p:txBody>
      </p:sp>
      <p:pic>
        <p:nvPicPr>
          <p:cNvPr id="901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773238"/>
            <a:ext cx="7993062" cy="473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901123"/>
                                        </p:tgtEl>
                                        <p:attrNameLst>
                                          <p:attrName>style.visibility</p:attrName>
                                        </p:attrNameLst>
                                      </p:cBhvr>
                                      <p:to>
                                        <p:strVal val="visible"/>
                                      </p:to>
                                    </p:set>
                                    <p:animEffect transition="in" filter="dissolve">
                                      <p:cBhvr>
                                        <p:cTn id="7" dur="500"/>
                                        <p:tgtEl>
                                          <p:spTgt spid="901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r>
              <a:rPr lang="en-US" altLang="zh-CN" sz="3400" smtClean="0">
                <a:cs typeface="Arial" charset="0"/>
              </a:rPr>
              <a:t>RIP(Route Information Protocol) </a:t>
            </a:r>
          </a:p>
        </p:txBody>
      </p:sp>
      <p:sp>
        <p:nvSpPr>
          <p:cNvPr id="903171" name="Rectangle 3"/>
          <p:cNvSpPr>
            <a:spLocks noGrp="1" noChangeArrowheads="1"/>
          </p:cNvSpPr>
          <p:nvPr>
            <p:ph type="body" idx="1"/>
          </p:nvPr>
        </p:nvSpPr>
        <p:spPr>
          <a:xfrm>
            <a:off x="539750" y="1700213"/>
            <a:ext cx="8382000" cy="4648200"/>
          </a:xfrm>
        </p:spPr>
        <p:txBody>
          <a:bodyPr/>
          <a:lstStyle/>
          <a:p>
            <a:pPr eaLnBrk="1" hangingPunct="1"/>
            <a:r>
              <a:rPr lang="en-US" altLang="zh-CN" sz="2600" smtClean="0">
                <a:cs typeface="Arial" charset="0"/>
              </a:rPr>
              <a:t>Most popular.</a:t>
            </a:r>
          </a:p>
          <a:p>
            <a:pPr eaLnBrk="1" hangingPunct="1"/>
            <a:r>
              <a:rPr lang="en-US" altLang="zh-CN" sz="2600" smtClean="0">
                <a:cs typeface="Arial" charset="0"/>
              </a:rPr>
              <a:t>Interior Gateway Protocol.</a:t>
            </a:r>
          </a:p>
          <a:p>
            <a:pPr eaLnBrk="1" hangingPunct="1"/>
            <a:r>
              <a:rPr lang="en-US" altLang="zh-CN" sz="2600" smtClean="0">
                <a:cs typeface="Arial" charset="0"/>
              </a:rPr>
              <a:t>Distance Vector Protocol.</a:t>
            </a:r>
          </a:p>
          <a:p>
            <a:pPr eaLnBrk="1" hangingPunct="1"/>
            <a:r>
              <a:rPr lang="en-US" altLang="zh-CN" sz="2600" smtClean="0">
                <a:cs typeface="Arial" charset="0"/>
              </a:rPr>
              <a:t>Only metric is number of hops.</a:t>
            </a:r>
          </a:p>
          <a:p>
            <a:pPr eaLnBrk="1" hangingPunct="1"/>
            <a:r>
              <a:rPr lang="en-US" altLang="zh-CN" sz="2600" smtClean="0">
                <a:cs typeface="Arial" charset="0"/>
              </a:rPr>
              <a:t>Maximum number of hops is 15.</a:t>
            </a:r>
          </a:p>
          <a:p>
            <a:pPr eaLnBrk="1" hangingPunct="1"/>
            <a:r>
              <a:rPr lang="en-US" altLang="zh-CN" sz="2600" smtClean="0">
                <a:cs typeface="Arial" charset="0"/>
              </a:rPr>
              <a:t>Updates every 30 seconds.</a:t>
            </a:r>
          </a:p>
          <a:p>
            <a:pPr eaLnBrk="1" hangingPunct="1"/>
            <a:r>
              <a:rPr lang="en-US" altLang="zh-CN" sz="2600" smtClean="0">
                <a:cs typeface="Arial" charset="0"/>
              </a:rPr>
              <a:t>Doesn</a:t>
            </a:r>
            <a:r>
              <a:rPr lang="en-US" altLang="zh-CN" sz="2600" smtClean="0">
                <a:latin typeface="Tahoma" pitchFamily="34" charset="0"/>
                <a:cs typeface="Arial" charset="0"/>
              </a:rPr>
              <a:t>’</a:t>
            </a:r>
            <a:r>
              <a:rPr lang="en-US" altLang="zh-CN" sz="2600" smtClean="0">
                <a:cs typeface="Arial" charset="0"/>
              </a:rPr>
              <a:t>t always select fastest path.</a:t>
            </a:r>
          </a:p>
          <a:p>
            <a:pPr eaLnBrk="1" hangingPunct="1"/>
            <a:r>
              <a:rPr lang="en-US" altLang="zh-CN" sz="2600" smtClean="0">
                <a:cs typeface="Arial" charset="0"/>
              </a:rPr>
              <a:t>Generates lots of network traffic.</a:t>
            </a:r>
          </a:p>
          <a:p>
            <a:pPr eaLnBrk="1" hangingPunct="1"/>
            <a:r>
              <a:rPr lang="en-US" altLang="zh-CN" sz="2600" smtClean="0">
                <a:cs typeface="Arial" charset="0"/>
              </a:rPr>
              <a:t>RIP v2 is an improved version of RIP v1</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03171">
                                            <p:txEl>
                                              <p:pRg st="0" end="0"/>
                                            </p:txEl>
                                          </p:spTgt>
                                        </p:tgtEl>
                                        <p:attrNameLst>
                                          <p:attrName>style.visibility</p:attrName>
                                        </p:attrNameLst>
                                      </p:cBhvr>
                                      <p:to>
                                        <p:strVal val="visible"/>
                                      </p:to>
                                    </p:set>
                                    <p:anim calcmode="lin" valueType="num">
                                      <p:cBhvr additive="base">
                                        <p:cTn id="7" dur="500" fill="hold"/>
                                        <p:tgtEl>
                                          <p:spTgt spid="903171">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90317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903171">
                                            <p:txEl>
                                              <p:pRg st="1" end="1"/>
                                            </p:txEl>
                                          </p:spTgt>
                                        </p:tgtEl>
                                        <p:attrNameLst>
                                          <p:attrName>style.visibility</p:attrName>
                                        </p:attrNameLst>
                                      </p:cBhvr>
                                      <p:to>
                                        <p:strVal val="visible"/>
                                      </p:to>
                                    </p:set>
                                    <p:anim calcmode="lin" valueType="num">
                                      <p:cBhvr additive="base">
                                        <p:cTn id="13" dur="500" fill="hold"/>
                                        <p:tgtEl>
                                          <p:spTgt spid="903171">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90317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903171">
                                            <p:txEl>
                                              <p:pRg st="2" end="2"/>
                                            </p:txEl>
                                          </p:spTgt>
                                        </p:tgtEl>
                                        <p:attrNameLst>
                                          <p:attrName>style.visibility</p:attrName>
                                        </p:attrNameLst>
                                      </p:cBhvr>
                                      <p:to>
                                        <p:strVal val="visible"/>
                                      </p:to>
                                    </p:set>
                                    <p:anim calcmode="lin" valueType="num">
                                      <p:cBhvr additive="base">
                                        <p:cTn id="19" dur="500" fill="hold"/>
                                        <p:tgtEl>
                                          <p:spTgt spid="903171">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90317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903171">
                                            <p:txEl>
                                              <p:pRg st="3" end="3"/>
                                            </p:txEl>
                                          </p:spTgt>
                                        </p:tgtEl>
                                        <p:attrNameLst>
                                          <p:attrName>style.visibility</p:attrName>
                                        </p:attrNameLst>
                                      </p:cBhvr>
                                      <p:to>
                                        <p:strVal val="visible"/>
                                      </p:to>
                                    </p:set>
                                    <p:anim calcmode="lin" valueType="num">
                                      <p:cBhvr additive="base">
                                        <p:cTn id="25" dur="500" fill="hold"/>
                                        <p:tgtEl>
                                          <p:spTgt spid="903171">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90317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903171">
                                            <p:txEl>
                                              <p:pRg st="4" end="4"/>
                                            </p:txEl>
                                          </p:spTgt>
                                        </p:tgtEl>
                                        <p:attrNameLst>
                                          <p:attrName>style.visibility</p:attrName>
                                        </p:attrNameLst>
                                      </p:cBhvr>
                                      <p:to>
                                        <p:strVal val="visible"/>
                                      </p:to>
                                    </p:set>
                                    <p:anim calcmode="lin" valueType="num">
                                      <p:cBhvr additive="base">
                                        <p:cTn id="31" dur="500" fill="hold"/>
                                        <p:tgtEl>
                                          <p:spTgt spid="903171">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90317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903171">
                                            <p:txEl>
                                              <p:pRg st="5" end="5"/>
                                            </p:txEl>
                                          </p:spTgt>
                                        </p:tgtEl>
                                        <p:attrNameLst>
                                          <p:attrName>style.visibility</p:attrName>
                                        </p:attrNameLst>
                                      </p:cBhvr>
                                      <p:to>
                                        <p:strVal val="visible"/>
                                      </p:to>
                                    </p:set>
                                    <p:anim calcmode="lin" valueType="num">
                                      <p:cBhvr additive="base">
                                        <p:cTn id="37" dur="500" fill="hold"/>
                                        <p:tgtEl>
                                          <p:spTgt spid="903171">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90317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903171">
                                            <p:txEl>
                                              <p:pRg st="6" end="6"/>
                                            </p:txEl>
                                          </p:spTgt>
                                        </p:tgtEl>
                                        <p:attrNameLst>
                                          <p:attrName>style.visibility</p:attrName>
                                        </p:attrNameLst>
                                      </p:cBhvr>
                                      <p:to>
                                        <p:strVal val="visible"/>
                                      </p:to>
                                    </p:set>
                                    <p:anim calcmode="lin" valueType="num">
                                      <p:cBhvr additive="base">
                                        <p:cTn id="43" dur="500" fill="hold"/>
                                        <p:tgtEl>
                                          <p:spTgt spid="903171">
                                            <p:txEl>
                                              <p:pRg st="6" end="6"/>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903171">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903171">
                                            <p:txEl>
                                              <p:pRg st="7" end="7"/>
                                            </p:txEl>
                                          </p:spTgt>
                                        </p:tgtEl>
                                        <p:attrNameLst>
                                          <p:attrName>style.visibility</p:attrName>
                                        </p:attrNameLst>
                                      </p:cBhvr>
                                      <p:to>
                                        <p:strVal val="visible"/>
                                      </p:to>
                                    </p:set>
                                    <p:anim calcmode="lin" valueType="num">
                                      <p:cBhvr additive="base">
                                        <p:cTn id="49" dur="500" fill="hold"/>
                                        <p:tgtEl>
                                          <p:spTgt spid="903171">
                                            <p:txEl>
                                              <p:pRg st="7" end="7"/>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903171">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903171">
                                            <p:txEl>
                                              <p:pRg st="8" end="8"/>
                                            </p:txEl>
                                          </p:spTgt>
                                        </p:tgtEl>
                                        <p:attrNameLst>
                                          <p:attrName>style.visibility</p:attrName>
                                        </p:attrNameLst>
                                      </p:cBhvr>
                                      <p:to>
                                        <p:strVal val="visible"/>
                                      </p:to>
                                    </p:set>
                                    <p:anim calcmode="lin" valueType="num">
                                      <p:cBhvr additive="base">
                                        <p:cTn id="55" dur="500" fill="hold"/>
                                        <p:tgtEl>
                                          <p:spTgt spid="903171">
                                            <p:txEl>
                                              <p:pRg st="8" end="8"/>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903171">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3171" grpId="0" build="p"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539750" y="333375"/>
            <a:ext cx="8153400" cy="1143000"/>
          </a:xfrm>
        </p:spPr>
        <p:txBody>
          <a:bodyPr/>
          <a:lstStyle/>
          <a:p>
            <a:pPr eaLnBrk="1" hangingPunct="1"/>
            <a:r>
              <a:rPr lang="en-US" altLang="zh-CN" sz="2800" smtClean="0">
                <a:cs typeface="Arial" charset="0"/>
              </a:rPr>
              <a:t>IGRP (Interior Gateway Route Protocol) and EIGRP (Enhanced IGRP) </a:t>
            </a:r>
          </a:p>
        </p:txBody>
      </p:sp>
      <p:sp>
        <p:nvSpPr>
          <p:cNvPr id="905219" name="Rectangle 3"/>
          <p:cNvSpPr>
            <a:spLocks noGrp="1" noChangeArrowheads="1"/>
          </p:cNvSpPr>
          <p:nvPr>
            <p:ph type="body" idx="1"/>
          </p:nvPr>
        </p:nvSpPr>
        <p:spPr>
          <a:xfrm>
            <a:off x="468313" y="1773238"/>
            <a:ext cx="8382000" cy="4648200"/>
          </a:xfrm>
        </p:spPr>
        <p:txBody>
          <a:bodyPr/>
          <a:lstStyle/>
          <a:p>
            <a:pPr eaLnBrk="1" hangingPunct="1">
              <a:lnSpc>
                <a:spcPct val="90000"/>
              </a:lnSpc>
            </a:pPr>
            <a:r>
              <a:rPr lang="en-US" altLang="zh-CN" smtClean="0">
                <a:cs typeface="Arial" charset="0"/>
              </a:rPr>
              <a:t>Cisco proprietary.</a:t>
            </a:r>
          </a:p>
          <a:p>
            <a:pPr eaLnBrk="1" hangingPunct="1">
              <a:lnSpc>
                <a:spcPct val="90000"/>
              </a:lnSpc>
            </a:pPr>
            <a:r>
              <a:rPr lang="en-US" altLang="zh-CN" smtClean="0">
                <a:cs typeface="Arial" charset="0"/>
              </a:rPr>
              <a:t>Interior Gateway Protocol.</a:t>
            </a:r>
          </a:p>
          <a:p>
            <a:pPr eaLnBrk="1" hangingPunct="1">
              <a:lnSpc>
                <a:spcPct val="90000"/>
              </a:lnSpc>
            </a:pPr>
            <a:r>
              <a:rPr lang="en-US" altLang="zh-CN" smtClean="0">
                <a:cs typeface="Arial" charset="0"/>
              </a:rPr>
              <a:t>Distance Vector Protocol.</a:t>
            </a:r>
          </a:p>
          <a:p>
            <a:pPr eaLnBrk="1" hangingPunct="1">
              <a:lnSpc>
                <a:spcPct val="90000"/>
              </a:lnSpc>
            </a:pPr>
            <a:r>
              <a:rPr lang="en-US" altLang="zh-CN" smtClean="0">
                <a:cs typeface="Arial" charset="0"/>
              </a:rPr>
              <a:t>Metric is compose of bandwidth, load, delay and reliability.</a:t>
            </a:r>
          </a:p>
          <a:p>
            <a:pPr eaLnBrk="1" hangingPunct="1">
              <a:lnSpc>
                <a:spcPct val="90000"/>
              </a:lnSpc>
            </a:pPr>
            <a:r>
              <a:rPr lang="en-US" altLang="zh-CN" smtClean="0">
                <a:cs typeface="Arial" charset="0"/>
              </a:rPr>
              <a:t>Maximum number of hops is 255.</a:t>
            </a:r>
          </a:p>
          <a:p>
            <a:pPr eaLnBrk="1" hangingPunct="1">
              <a:lnSpc>
                <a:spcPct val="90000"/>
              </a:lnSpc>
            </a:pPr>
            <a:r>
              <a:rPr lang="en-US" altLang="zh-CN" smtClean="0">
                <a:cs typeface="Arial" charset="0"/>
              </a:rPr>
              <a:t>Updates every 90 seconds.</a:t>
            </a:r>
          </a:p>
          <a:p>
            <a:pPr eaLnBrk="1" hangingPunct="1">
              <a:lnSpc>
                <a:spcPct val="90000"/>
              </a:lnSpc>
            </a:pPr>
            <a:r>
              <a:rPr lang="en-US" altLang="zh-CN" smtClean="0">
                <a:cs typeface="Arial" charset="0"/>
              </a:rPr>
              <a:t>EIGRP is an advanced version of IGRP, that is hybrid routing protocol.</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05219">
                                            <p:txEl>
                                              <p:pRg st="0" end="0"/>
                                            </p:txEl>
                                          </p:spTgt>
                                        </p:tgtEl>
                                        <p:attrNameLst>
                                          <p:attrName>style.visibility</p:attrName>
                                        </p:attrNameLst>
                                      </p:cBhvr>
                                      <p:to>
                                        <p:strVal val="visible"/>
                                      </p:to>
                                    </p:set>
                                    <p:anim calcmode="lin" valueType="num">
                                      <p:cBhvr additive="base">
                                        <p:cTn id="7" dur="500" fill="hold"/>
                                        <p:tgtEl>
                                          <p:spTgt spid="90521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90521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905219">
                                            <p:txEl>
                                              <p:pRg st="1" end="1"/>
                                            </p:txEl>
                                          </p:spTgt>
                                        </p:tgtEl>
                                        <p:attrNameLst>
                                          <p:attrName>style.visibility</p:attrName>
                                        </p:attrNameLst>
                                      </p:cBhvr>
                                      <p:to>
                                        <p:strVal val="visible"/>
                                      </p:to>
                                    </p:set>
                                    <p:anim calcmode="lin" valueType="num">
                                      <p:cBhvr additive="base">
                                        <p:cTn id="13" dur="500" fill="hold"/>
                                        <p:tgtEl>
                                          <p:spTgt spid="905219">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90521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905219">
                                            <p:txEl>
                                              <p:pRg st="2" end="2"/>
                                            </p:txEl>
                                          </p:spTgt>
                                        </p:tgtEl>
                                        <p:attrNameLst>
                                          <p:attrName>style.visibility</p:attrName>
                                        </p:attrNameLst>
                                      </p:cBhvr>
                                      <p:to>
                                        <p:strVal val="visible"/>
                                      </p:to>
                                    </p:set>
                                    <p:anim calcmode="lin" valueType="num">
                                      <p:cBhvr additive="base">
                                        <p:cTn id="19" dur="500" fill="hold"/>
                                        <p:tgtEl>
                                          <p:spTgt spid="905219">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90521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905219">
                                            <p:txEl>
                                              <p:pRg st="3" end="3"/>
                                            </p:txEl>
                                          </p:spTgt>
                                        </p:tgtEl>
                                        <p:attrNameLst>
                                          <p:attrName>style.visibility</p:attrName>
                                        </p:attrNameLst>
                                      </p:cBhvr>
                                      <p:to>
                                        <p:strVal val="visible"/>
                                      </p:to>
                                    </p:set>
                                    <p:anim calcmode="lin" valueType="num">
                                      <p:cBhvr additive="base">
                                        <p:cTn id="25" dur="500" fill="hold"/>
                                        <p:tgtEl>
                                          <p:spTgt spid="905219">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90521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905219">
                                            <p:txEl>
                                              <p:pRg st="4" end="4"/>
                                            </p:txEl>
                                          </p:spTgt>
                                        </p:tgtEl>
                                        <p:attrNameLst>
                                          <p:attrName>style.visibility</p:attrName>
                                        </p:attrNameLst>
                                      </p:cBhvr>
                                      <p:to>
                                        <p:strVal val="visible"/>
                                      </p:to>
                                    </p:set>
                                    <p:anim calcmode="lin" valueType="num">
                                      <p:cBhvr additive="base">
                                        <p:cTn id="31" dur="500" fill="hold"/>
                                        <p:tgtEl>
                                          <p:spTgt spid="905219">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90521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905219">
                                            <p:txEl>
                                              <p:pRg st="5" end="5"/>
                                            </p:txEl>
                                          </p:spTgt>
                                        </p:tgtEl>
                                        <p:attrNameLst>
                                          <p:attrName>style.visibility</p:attrName>
                                        </p:attrNameLst>
                                      </p:cBhvr>
                                      <p:to>
                                        <p:strVal val="visible"/>
                                      </p:to>
                                    </p:set>
                                    <p:anim calcmode="lin" valueType="num">
                                      <p:cBhvr additive="base">
                                        <p:cTn id="37" dur="500" fill="hold"/>
                                        <p:tgtEl>
                                          <p:spTgt spid="905219">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90521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905219">
                                            <p:txEl>
                                              <p:pRg st="6" end="6"/>
                                            </p:txEl>
                                          </p:spTgt>
                                        </p:tgtEl>
                                        <p:attrNameLst>
                                          <p:attrName>style.visibility</p:attrName>
                                        </p:attrNameLst>
                                      </p:cBhvr>
                                      <p:to>
                                        <p:strVal val="visible"/>
                                      </p:to>
                                    </p:set>
                                    <p:anim calcmode="lin" valueType="num">
                                      <p:cBhvr additive="base">
                                        <p:cTn id="43" dur="500" fill="hold"/>
                                        <p:tgtEl>
                                          <p:spTgt spid="905219">
                                            <p:txEl>
                                              <p:pRg st="6" end="6"/>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905219">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5219" grpId="0" build="p" autoUpdateAnimBg="0"/>
    </p:bldLst>
  </p:timing>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hangingPunct="1"/>
            <a:r>
              <a:rPr lang="en-US" altLang="zh-CN" sz="3400" smtClean="0">
                <a:cs typeface="Arial" charset="0"/>
              </a:rPr>
              <a:t>OSPF(Open Shortest Path First)</a:t>
            </a:r>
          </a:p>
        </p:txBody>
      </p:sp>
      <p:sp>
        <p:nvSpPr>
          <p:cNvPr id="907267" name="Rectangle 3"/>
          <p:cNvSpPr>
            <a:spLocks noGrp="1" noChangeArrowheads="1"/>
          </p:cNvSpPr>
          <p:nvPr>
            <p:ph type="body" idx="1"/>
          </p:nvPr>
        </p:nvSpPr>
        <p:spPr>
          <a:xfrm>
            <a:off x="533400" y="2057400"/>
            <a:ext cx="8382000" cy="4572000"/>
          </a:xfrm>
        </p:spPr>
        <p:txBody>
          <a:bodyPr/>
          <a:lstStyle/>
          <a:p>
            <a:pPr eaLnBrk="1" hangingPunct="1"/>
            <a:r>
              <a:rPr lang="en-US" altLang="zh-CN" smtClean="0">
                <a:solidFill>
                  <a:srgbClr val="FF0000"/>
                </a:solidFill>
                <a:cs typeface="Arial" charset="0"/>
              </a:rPr>
              <a:t>O</a:t>
            </a:r>
            <a:r>
              <a:rPr lang="en-US" altLang="zh-CN" smtClean="0">
                <a:cs typeface="Arial" charset="0"/>
              </a:rPr>
              <a:t>pen </a:t>
            </a:r>
            <a:r>
              <a:rPr lang="en-US" altLang="zh-CN" smtClean="0">
                <a:solidFill>
                  <a:srgbClr val="FF0000"/>
                </a:solidFill>
                <a:cs typeface="Arial" charset="0"/>
              </a:rPr>
              <a:t>S</a:t>
            </a:r>
            <a:r>
              <a:rPr lang="en-US" altLang="zh-CN" smtClean="0">
                <a:cs typeface="Arial" charset="0"/>
              </a:rPr>
              <a:t>hortest </a:t>
            </a:r>
            <a:r>
              <a:rPr lang="en-US" altLang="zh-CN" smtClean="0">
                <a:solidFill>
                  <a:srgbClr val="FF0000"/>
                </a:solidFill>
                <a:cs typeface="Arial" charset="0"/>
              </a:rPr>
              <a:t>P</a:t>
            </a:r>
            <a:r>
              <a:rPr lang="en-US" altLang="zh-CN" smtClean="0">
                <a:cs typeface="Arial" charset="0"/>
              </a:rPr>
              <a:t>ath </a:t>
            </a:r>
            <a:r>
              <a:rPr lang="en-US" altLang="zh-CN" smtClean="0">
                <a:solidFill>
                  <a:srgbClr val="FF0000"/>
                </a:solidFill>
                <a:cs typeface="Arial" charset="0"/>
              </a:rPr>
              <a:t>F</a:t>
            </a:r>
            <a:r>
              <a:rPr lang="en-US" altLang="zh-CN" smtClean="0">
                <a:cs typeface="Arial" charset="0"/>
              </a:rPr>
              <a:t>irst.</a:t>
            </a:r>
          </a:p>
          <a:p>
            <a:pPr eaLnBrk="1" hangingPunct="1"/>
            <a:r>
              <a:rPr lang="en-US" altLang="zh-CN" smtClean="0">
                <a:cs typeface="Arial" charset="0"/>
              </a:rPr>
              <a:t>Interior Gateway Protocol.</a:t>
            </a:r>
          </a:p>
          <a:p>
            <a:pPr eaLnBrk="1" hangingPunct="1"/>
            <a:r>
              <a:rPr lang="en-US" altLang="zh-CN" smtClean="0">
                <a:cs typeface="Arial" charset="0"/>
              </a:rPr>
              <a:t>Link State Protocol.</a:t>
            </a:r>
          </a:p>
          <a:p>
            <a:pPr eaLnBrk="1" hangingPunct="1"/>
            <a:r>
              <a:rPr lang="en-US" altLang="zh-CN" smtClean="0">
                <a:cs typeface="Arial" charset="0"/>
              </a:rPr>
              <a:t>Metric is compose of cost, speed, traffic, reliability, and security.</a:t>
            </a:r>
          </a:p>
          <a:p>
            <a:pPr eaLnBrk="1" hangingPunct="1"/>
            <a:r>
              <a:rPr lang="en-US" altLang="zh-CN" smtClean="0">
                <a:cs typeface="Arial" charset="0"/>
              </a:rPr>
              <a:t>Event-triggered updates.</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07267">
                                            <p:txEl>
                                              <p:pRg st="0" end="0"/>
                                            </p:txEl>
                                          </p:spTgt>
                                        </p:tgtEl>
                                        <p:attrNameLst>
                                          <p:attrName>style.visibility</p:attrName>
                                        </p:attrNameLst>
                                      </p:cBhvr>
                                      <p:to>
                                        <p:strVal val="visible"/>
                                      </p:to>
                                    </p:set>
                                    <p:anim calcmode="lin" valueType="num">
                                      <p:cBhvr additive="base">
                                        <p:cTn id="7" dur="500" fill="hold"/>
                                        <p:tgtEl>
                                          <p:spTgt spid="90726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90726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907267">
                                            <p:txEl>
                                              <p:pRg st="1" end="1"/>
                                            </p:txEl>
                                          </p:spTgt>
                                        </p:tgtEl>
                                        <p:attrNameLst>
                                          <p:attrName>style.visibility</p:attrName>
                                        </p:attrNameLst>
                                      </p:cBhvr>
                                      <p:to>
                                        <p:strVal val="visible"/>
                                      </p:to>
                                    </p:set>
                                    <p:anim calcmode="lin" valueType="num">
                                      <p:cBhvr additive="base">
                                        <p:cTn id="13" dur="500" fill="hold"/>
                                        <p:tgtEl>
                                          <p:spTgt spid="907267">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90726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907267">
                                            <p:txEl>
                                              <p:pRg st="2" end="2"/>
                                            </p:txEl>
                                          </p:spTgt>
                                        </p:tgtEl>
                                        <p:attrNameLst>
                                          <p:attrName>style.visibility</p:attrName>
                                        </p:attrNameLst>
                                      </p:cBhvr>
                                      <p:to>
                                        <p:strVal val="visible"/>
                                      </p:to>
                                    </p:set>
                                    <p:anim calcmode="lin" valueType="num">
                                      <p:cBhvr additive="base">
                                        <p:cTn id="19" dur="500" fill="hold"/>
                                        <p:tgtEl>
                                          <p:spTgt spid="907267">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90726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907267">
                                            <p:txEl>
                                              <p:pRg st="3" end="3"/>
                                            </p:txEl>
                                          </p:spTgt>
                                        </p:tgtEl>
                                        <p:attrNameLst>
                                          <p:attrName>style.visibility</p:attrName>
                                        </p:attrNameLst>
                                      </p:cBhvr>
                                      <p:to>
                                        <p:strVal val="visible"/>
                                      </p:to>
                                    </p:set>
                                    <p:anim calcmode="lin" valueType="num">
                                      <p:cBhvr additive="base">
                                        <p:cTn id="25" dur="500" fill="hold"/>
                                        <p:tgtEl>
                                          <p:spTgt spid="907267">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90726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907267">
                                            <p:txEl>
                                              <p:pRg st="4" end="4"/>
                                            </p:txEl>
                                          </p:spTgt>
                                        </p:tgtEl>
                                        <p:attrNameLst>
                                          <p:attrName>style.visibility</p:attrName>
                                        </p:attrNameLst>
                                      </p:cBhvr>
                                      <p:to>
                                        <p:strVal val="visible"/>
                                      </p:to>
                                    </p:set>
                                    <p:anim calcmode="lin" valueType="num">
                                      <p:cBhvr additive="base">
                                        <p:cTn id="31" dur="500" fill="hold"/>
                                        <p:tgtEl>
                                          <p:spTgt spid="907267">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90726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7267" grpId="0" build="p" autoUpdateAnimBg="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zh-CN" smtClean="0"/>
              <a:t>Layer3: Network Layer</a:t>
            </a:r>
            <a:endParaRPr lang="zh-CN" altLang="en-US" smtClean="0"/>
          </a:p>
        </p:txBody>
      </p:sp>
      <p:sp>
        <p:nvSpPr>
          <p:cNvPr id="9219" name="Rectangle 3"/>
          <p:cNvSpPr>
            <a:spLocks noGrp="1" noChangeArrowheads="1"/>
          </p:cNvSpPr>
          <p:nvPr>
            <p:ph type="body" idx="1"/>
          </p:nvPr>
        </p:nvSpPr>
        <p:spPr>
          <a:xfrm>
            <a:off x="571500" y="1814513"/>
            <a:ext cx="8382000" cy="4114800"/>
          </a:xfrm>
        </p:spPr>
        <p:txBody>
          <a:bodyPr/>
          <a:lstStyle/>
          <a:p>
            <a:pPr eaLnBrk="1" hangingPunct="1"/>
            <a:r>
              <a:rPr lang="en-US" altLang="zh-CN" sz="2600" dirty="0" smtClean="0">
                <a:solidFill>
                  <a:schemeClr val="tx2"/>
                </a:solidFill>
              </a:rPr>
              <a:t>Overview of the Network Layer</a:t>
            </a:r>
          </a:p>
          <a:p>
            <a:pPr eaLnBrk="1" hangingPunct="1"/>
            <a:r>
              <a:rPr lang="en-US" altLang="zh-CN" sz="2600" dirty="0" smtClean="0"/>
              <a:t>IP Addresses and Subnets</a:t>
            </a:r>
          </a:p>
          <a:p>
            <a:pPr eaLnBrk="1" hangingPunct="1"/>
            <a:r>
              <a:rPr lang="en-US" altLang="zh-CN" sz="2600" dirty="0" smtClean="0"/>
              <a:t>Layer 3 Devices </a:t>
            </a:r>
          </a:p>
          <a:p>
            <a:pPr eaLnBrk="1" hangingPunct="1"/>
            <a:r>
              <a:rPr lang="en-US" altLang="zh-CN" sz="2600" dirty="0" smtClean="0"/>
              <a:t>ARP Protocol</a:t>
            </a:r>
          </a:p>
          <a:p>
            <a:pPr eaLnBrk="1" hangingPunct="1"/>
            <a:r>
              <a:rPr lang="en-US" altLang="zh-CN" sz="2600" dirty="0" smtClean="0"/>
              <a:t>Network Layer Services</a:t>
            </a:r>
          </a:p>
          <a:p>
            <a:pPr eaLnBrk="1" hangingPunct="1"/>
            <a:r>
              <a:rPr lang="en-US" altLang="zh-CN" sz="2600" dirty="0" smtClean="0"/>
              <a:t>Routed and Routing Protocols</a:t>
            </a:r>
          </a:p>
          <a:p>
            <a:pPr eaLnBrk="1" hangingPunct="1"/>
            <a:r>
              <a:rPr lang="en-US" altLang="zh-CN" sz="2600" dirty="0">
                <a:solidFill>
                  <a:srgbClr val="006600"/>
                </a:solidFill>
              </a:rPr>
              <a:t>VLSM</a:t>
            </a:r>
          </a:p>
          <a:p>
            <a:pPr eaLnBrk="1" hangingPunct="1"/>
            <a:r>
              <a:rPr lang="en-US" altLang="zh-CN" sz="2600" dirty="0">
                <a:solidFill>
                  <a:schemeClr val="tx2"/>
                </a:solidFill>
              </a:rPr>
              <a:t>ICMP</a:t>
            </a:r>
          </a:p>
          <a:p>
            <a:pPr eaLnBrk="1" hangingPunct="1"/>
            <a:r>
              <a:rPr lang="en-US" altLang="zh-CN" sz="2600" dirty="0" smtClean="0"/>
              <a:t>Mobile IP</a:t>
            </a:r>
          </a:p>
        </p:txBody>
      </p:sp>
    </p:spTree>
  </p:cSld>
  <p:clrMapOvr>
    <a:masterClrMapping/>
  </p:clrMapOvr>
  <p:transition spd="med">
    <p:random/>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eaLnBrk="1" hangingPunct="1"/>
            <a:r>
              <a:rPr lang="en-US" altLang="zh-CN" smtClean="0"/>
              <a:t>Classful routing &amp; VLSM</a:t>
            </a:r>
          </a:p>
        </p:txBody>
      </p:sp>
      <p:sp>
        <p:nvSpPr>
          <p:cNvPr id="99331" name="Rectangle 3"/>
          <p:cNvSpPr>
            <a:spLocks noGrp="1" noChangeArrowheads="1"/>
          </p:cNvSpPr>
          <p:nvPr>
            <p:ph type="body" idx="1"/>
          </p:nvPr>
        </p:nvSpPr>
        <p:spPr/>
        <p:txBody>
          <a:bodyPr/>
          <a:lstStyle/>
          <a:p>
            <a:pPr eaLnBrk="1" hangingPunct="1">
              <a:lnSpc>
                <a:spcPct val="120000"/>
              </a:lnSpc>
            </a:pPr>
            <a:r>
              <a:rPr lang="en-US" altLang="zh-CN" sz="2600" smtClean="0"/>
              <a:t>Classful routing </a:t>
            </a:r>
          </a:p>
          <a:p>
            <a:pPr lvl="1" eaLnBrk="1" hangingPunct="1">
              <a:lnSpc>
                <a:spcPct val="120000"/>
              </a:lnSpc>
            </a:pPr>
            <a:r>
              <a:rPr lang="en-US" altLang="zh-CN" sz="2200" smtClean="0"/>
              <a:t>Classful routing protocols require that a single network use the same subnet mask.</a:t>
            </a:r>
          </a:p>
          <a:p>
            <a:pPr lvl="1" eaLnBrk="1" hangingPunct="1">
              <a:lnSpc>
                <a:spcPct val="120000"/>
              </a:lnSpc>
            </a:pPr>
            <a:r>
              <a:rPr lang="en-US" altLang="zh-CN" sz="2200" smtClean="0"/>
              <a:t>Example: network 192.168.187.0 must use just one subnet mask such as 255.255.255.0.</a:t>
            </a:r>
          </a:p>
          <a:p>
            <a:pPr eaLnBrk="1" hangingPunct="1">
              <a:lnSpc>
                <a:spcPct val="120000"/>
              </a:lnSpc>
            </a:pPr>
            <a:r>
              <a:rPr lang="en-US" altLang="zh-CN" sz="2600" smtClean="0"/>
              <a:t>VLSM </a:t>
            </a:r>
            <a:r>
              <a:rPr lang="en-US" altLang="zh-CN" sz="2600" smtClean="0">
                <a:latin typeface="Tahoma" pitchFamily="34" charset="0"/>
              </a:rPr>
              <a:t>—</a:t>
            </a:r>
            <a:r>
              <a:rPr lang="en-US" altLang="zh-CN" sz="2600" smtClean="0"/>
              <a:t> Variable-Length Subnet Masks</a:t>
            </a:r>
          </a:p>
          <a:p>
            <a:pPr lvl="1" eaLnBrk="1" hangingPunct="1">
              <a:lnSpc>
                <a:spcPct val="120000"/>
              </a:lnSpc>
            </a:pPr>
            <a:r>
              <a:rPr lang="en-US" altLang="zh-CN" sz="2200" smtClean="0"/>
              <a:t>VLSM is simply a feature that allows a single autonomous system to have networks with different subnet masks. </a:t>
            </a:r>
          </a:p>
        </p:txBody>
      </p:sp>
    </p:spTree>
    <p:custDataLst>
      <p:tags r:id="rId1"/>
    </p:custDataLst>
  </p:cSld>
  <p:clrMapOvr>
    <a:masterClrMapping/>
  </p:clrMapOvr>
  <p:transition>
    <p:random/>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US" altLang="zh-CN" smtClean="0"/>
              <a:t>VLSM</a:t>
            </a:r>
          </a:p>
        </p:txBody>
      </p:sp>
      <p:sp>
        <p:nvSpPr>
          <p:cNvPr id="100355" name="Rectangle 3"/>
          <p:cNvSpPr>
            <a:spLocks noGrp="1" noChangeArrowheads="1"/>
          </p:cNvSpPr>
          <p:nvPr>
            <p:ph type="body" idx="1"/>
          </p:nvPr>
        </p:nvSpPr>
        <p:spPr/>
        <p:txBody>
          <a:bodyPr/>
          <a:lstStyle/>
          <a:p>
            <a:pPr eaLnBrk="1" hangingPunct="1"/>
            <a:r>
              <a:rPr lang="en-US" altLang="zh-CN" sz="2600" smtClean="0"/>
              <a:t>With VLSM, a network administrator can use a long mask on networks with few hosts, and a short mask on subnets with many hosts. </a:t>
            </a:r>
          </a:p>
          <a:p>
            <a:pPr eaLnBrk="1" hangingPunct="1"/>
            <a:r>
              <a:rPr lang="en-US" altLang="zh-CN" sz="2600" smtClean="0"/>
              <a:t>If a routing protocol allows VLSM:</a:t>
            </a:r>
          </a:p>
          <a:p>
            <a:pPr lvl="1" eaLnBrk="1" hangingPunct="1"/>
            <a:r>
              <a:rPr lang="en-US" altLang="zh-CN" sz="2200" smtClean="0"/>
              <a:t>use a 30-bit subnet mask on network connections, 255.255.255.252</a:t>
            </a:r>
          </a:p>
          <a:p>
            <a:pPr lvl="1" eaLnBrk="1" hangingPunct="1"/>
            <a:r>
              <a:rPr lang="en-US" altLang="zh-CN" sz="2200" smtClean="0"/>
              <a:t>a 24-bit mask for user networks, 255.255.255.0</a:t>
            </a:r>
          </a:p>
          <a:p>
            <a:pPr lvl="1" eaLnBrk="1" hangingPunct="1"/>
            <a:r>
              <a:rPr lang="en-US" altLang="zh-CN" sz="2200" smtClean="0"/>
              <a:t>Or, even a 22-bit mask, 255.255.252.0, for networks with up to 1000 users.     </a:t>
            </a:r>
          </a:p>
        </p:txBody>
      </p:sp>
    </p:spTree>
    <p:custDataLst>
      <p:tags r:id="rId1"/>
    </p:custDataLst>
  </p:cSld>
  <p:clrMapOvr>
    <a:masterClrMapping/>
  </p:clrMapOvr>
  <p:transition>
    <p:random/>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pPr eaLnBrk="1" hangingPunct="1"/>
            <a:r>
              <a:rPr lang="en-US" altLang="zh-CN" dirty="0" smtClean="0"/>
              <a:t>Why use the VLSM </a:t>
            </a:r>
          </a:p>
        </p:txBody>
      </p:sp>
      <p:sp>
        <p:nvSpPr>
          <p:cNvPr id="101379" name="Rectangle 3"/>
          <p:cNvSpPr>
            <a:spLocks noGrp="1" noChangeArrowheads="1"/>
          </p:cNvSpPr>
          <p:nvPr>
            <p:ph type="body" idx="1"/>
          </p:nvPr>
        </p:nvSpPr>
        <p:spPr>
          <a:xfrm>
            <a:off x="762000" y="2057400"/>
            <a:ext cx="8202613" cy="4114800"/>
          </a:xfrm>
        </p:spPr>
        <p:txBody>
          <a:bodyPr/>
          <a:lstStyle/>
          <a:p>
            <a:pPr eaLnBrk="1" hangingPunct="1"/>
            <a:r>
              <a:rPr lang="en-US" altLang="zh-CN" sz="2600" smtClean="0"/>
              <a:t>VLSM allows an organization to use more than one subnet mask within the same network address space. </a:t>
            </a:r>
          </a:p>
          <a:p>
            <a:pPr eaLnBrk="1" hangingPunct="1"/>
            <a:r>
              <a:rPr lang="en-US" altLang="zh-CN" sz="2600" smtClean="0">
                <a:solidFill>
                  <a:srgbClr val="000000"/>
                </a:solidFill>
              </a:rPr>
              <a:t>Implementing VLSM is often referred to as "subnetting a subnet", and can be used to maximize addressing efficiency. </a:t>
            </a:r>
          </a:p>
          <a:p>
            <a:pPr eaLnBrk="1" hangingPunct="1"/>
            <a:r>
              <a:rPr lang="en-US" altLang="zh-CN" sz="2600" smtClean="0"/>
              <a:t>VLSM is one of the modifications that has helped to bridge the gap between IPv4 and IPv6.</a:t>
            </a:r>
            <a:endParaRPr lang="zh-CN" altLang="en-GB" sz="2600" smtClean="0"/>
          </a:p>
        </p:txBody>
      </p:sp>
    </p:spTree>
    <p:custDataLst>
      <p:tags r:id="rId1"/>
    </p:custDataLst>
  </p:cSld>
  <p:clrMapOvr>
    <a:masterClrMapping/>
  </p:clrMapOvr>
  <p:transition>
    <p:random/>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r>
              <a:rPr lang="en-US" altLang="zh-CN" smtClean="0"/>
              <a:t>VLSM</a:t>
            </a:r>
          </a:p>
        </p:txBody>
      </p:sp>
      <p:sp>
        <p:nvSpPr>
          <p:cNvPr id="102403" name="Rectangle 3"/>
          <p:cNvSpPr>
            <a:spLocks noGrp="1" noChangeArrowheads="1"/>
          </p:cNvSpPr>
          <p:nvPr>
            <p:ph type="body" idx="1"/>
          </p:nvPr>
        </p:nvSpPr>
        <p:spPr/>
        <p:txBody>
          <a:bodyPr/>
          <a:lstStyle/>
          <a:p>
            <a:pPr eaLnBrk="1" hangingPunct="1">
              <a:lnSpc>
                <a:spcPct val="90000"/>
              </a:lnSpc>
            </a:pPr>
            <a:r>
              <a:rPr lang="en-US" altLang="zh-CN" sz="2600" smtClean="0"/>
              <a:t>Advantages:</a:t>
            </a:r>
          </a:p>
          <a:p>
            <a:pPr lvl="1" eaLnBrk="1" hangingPunct="1">
              <a:lnSpc>
                <a:spcPct val="90000"/>
              </a:lnSpc>
            </a:pPr>
            <a:r>
              <a:rPr lang="en-US" altLang="zh-CN" sz="2200" smtClean="0"/>
              <a:t> </a:t>
            </a:r>
            <a:r>
              <a:rPr lang="en-AU" altLang="zh-CN" sz="2200" smtClean="0"/>
              <a:t>Efficient use of IP addresses </a:t>
            </a:r>
            <a:endParaRPr lang="en-US" altLang="zh-CN" sz="2200" smtClean="0"/>
          </a:p>
          <a:p>
            <a:pPr lvl="1" eaLnBrk="1" hangingPunct="1">
              <a:lnSpc>
                <a:spcPct val="90000"/>
              </a:lnSpc>
            </a:pPr>
            <a:r>
              <a:rPr lang="en-US" altLang="zh-CN" sz="2200" smtClean="0"/>
              <a:t> Better</a:t>
            </a:r>
            <a:r>
              <a:rPr lang="en-AU" altLang="zh-CN" sz="2200" smtClean="0"/>
              <a:t> route </a:t>
            </a:r>
            <a:r>
              <a:rPr lang="en-US" altLang="zh-CN" sz="2200" smtClean="0"/>
              <a:t>aggregation</a:t>
            </a:r>
          </a:p>
          <a:p>
            <a:pPr eaLnBrk="1" hangingPunct="1">
              <a:lnSpc>
                <a:spcPct val="90000"/>
              </a:lnSpc>
            </a:pPr>
            <a:r>
              <a:rPr lang="en-US" altLang="zh-CN" sz="2600" smtClean="0"/>
              <a:t>Support VLSM Routing Protocol:</a:t>
            </a:r>
          </a:p>
          <a:p>
            <a:pPr lvl="1" eaLnBrk="1" hangingPunct="1">
              <a:lnSpc>
                <a:spcPct val="90000"/>
              </a:lnSpc>
            </a:pPr>
            <a:r>
              <a:rPr lang="en-US" altLang="zh-CN" sz="2200" smtClean="0"/>
              <a:t>Open Shortest Path First (OSPF) </a:t>
            </a:r>
          </a:p>
          <a:p>
            <a:pPr lvl="1" eaLnBrk="1" hangingPunct="1">
              <a:lnSpc>
                <a:spcPct val="90000"/>
              </a:lnSpc>
            </a:pPr>
            <a:r>
              <a:rPr lang="en-US" altLang="zh-CN" sz="2200" smtClean="0"/>
              <a:t>Integrated Intermediate System to Intermediate System (Integrated IS-IS) </a:t>
            </a:r>
          </a:p>
          <a:p>
            <a:pPr lvl="1" eaLnBrk="1" hangingPunct="1">
              <a:lnSpc>
                <a:spcPct val="90000"/>
              </a:lnSpc>
            </a:pPr>
            <a:r>
              <a:rPr lang="en-US" altLang="zh-CN" sz="2200" smtClean="0"/>
              <a:t>Enhanced Interior Gateway Routing Protocol (EIGRP)</a:t>
            </a:r>
          </a:p>
          <a:p>
            <a:pPr lvl="1" eaLnBrk="1" hangingPunct="1">
              <a:lnSpc>
                <a:spcPct val="90000"/>
              </a:lnSpc>
            </a:pPr>
            <a:r>
              <a:rPr lang="en-US" altLang="zh-CN" sz="2200" smtClean="0"/>
              <a:t>RIP v2 </a:t>
            </a:r>
          </a:p>
          <a:p>
            <a:pPr lvl="1" eaLnBrk="1" hangingPunct="1">
              <a:lnSpc>
                <a:spcPct val="90000"/>
              </a:lnSpc>
            </a:pPr>
            <a:r>
              <a:rPr lang="en-US" altLang="zh-CN" sz="2200" smtClean="0"/>
              <a:t>Static routing.  </a:t>
            </a:r>
          </a:p>
        </p:txBody>
      </p:sp>
    </p:spTree>
    <p:custDataLst>
      <p:tags r:id="rId1"/>
    </p:custDataLst>
  </p:cSld>
  <p:clrMapOvr>
    <a:masterClrMapping/>
  </p:clrMapOvr>
  <p:transition>
    <p:random/>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pPr eaLnBrk="1" hangingPunct="1"/>
            <a:r>
              <a:rPr lang="en-US" altLang="zh-CN" smtClean="0"/>
              <a:t>A Waste of Space</a:t>
            </a:r>
          </a:p>
        </p:txBody>
      </p:sp>
      <p:sp>
        <p:nvSpPr>
          <p:cNvPr id="103427" name="Rectangle 3"/>
          <p:cNvSpPr>
            <a:spLocks noGrp="1" noChangeArrowheads="1"/>
          </p:cNvSpPr>
          <p:nvPr>
            <p:ph type="body" idx="1"/>
          </p:nvPr>
        </p:nvSpPr>
        <p:spPr/>
        <p:txBody>
          <a:bodyPr/>
          <a:lstStyle/>
          <a:p>
            <a:pPr eaLnBrk="1" hangingPunct="1"/>
            <a:r>
              <a:rPr lang="en-US" altLang="zh-CN" smtClean="0"/>
              <a:t>In the past, it has been recommended that the first and last subnet not be used. But we can used the Subnet 0 from Cisco IOS ver12.0.</a:t>
            </a:r>
          </a:p>
          <a:p>
            <a:pPr eaLnBrk="1" hangingPunct="1"/>
            <a:r>
              <a:rPr lang="en-US" altLang="zh-CN" smtClean="0"/>
              <a:t>From IOS ver12.0, the Cisco router use subnet zero by default.  </a:t>
            </a:r>
          </a:p>
          <a:p>
            <a:pPr eaLnBrk="1" hangingPunct="1"/>
            <a:r>
              <a:rPr lang="en-US" altLang="zh-CN" smtClean="0"/>
              <a:t>command:  </a:t>
            </a:r>
            <a:br>
              <a:rPr lang="en-US" altLang="zh-CN" smtClean="0"/>
            </a:br>
            <a:r>
              <a:rPr lang="en-US" altLang="zh-CN" smtClean="0"/>
              <a:t>router(config)#no ip subnet-zero </a:t>
            </a:r>
          </a:p>
        </p:txBody>
      </p:sp>
    </p:spTree>
    <p:custDataLst>
      <p:tags r:id="rId1"/>
    </p:custDataLst>
  </p:cSld>
  <p:clrMapOvr>
    <a:masterClrMapping/>
  </p:clrMapOvr>
  <p:transition>
    <p:rand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8994" name="Line 2"/>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8995" name="Rectangle 3"/>
          <p:cNvSpPr>
            <a:spLocks noChangeArrowheads="1"/>
          </p:cNvSpPr>
          <p:nvPr/>
        </p:nvSpPr>
        <p:spPr bwMode="auto">
          <a:xfrm>
            <a:off x="176213" y="2205038"/>
            <a:ext cx="434975" cy="6985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a:t>
            </a:r>
          </a:p>
          <a:p>
            <a:pPr defTabSz="762000" eaLnBrk="0" hangingPunct="0"/>
            <a:r>
              <a:rPr kumimoji="1" lang="zh-CN" altLang="en-US" sz="2000">
                <a:solidFill>
                  <a:srgbClr val="333399"/>
                </a:solidFill>
                <a:latin typeface="Arial" charset="0"/>
                <a:ea typeface="黑体" pitchFamily="2" charset="-122"/>
              </a:rPr>
              <a:t>部</a:t>
            </a:r>
          </a:p>
        </p:txBody>
      </p:sp>
      <p:sp>
        <p:nvSpPr>
          <p:cNvPr id="468996" name="Rectangle 4"/>
          <p:cNvSpPr>
            <a:spLocks noChangeArrowheads="1"/>
          </p:cNvSpPr>
          <p:nvPr/>
        </p:nvSpPr>
        <p:spPr bwMode="auto">
          <a:xfrm>
            <a:off x="3094038" y="1371600"/>
            <a:ext cx="1966912"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8997" name="Freeform 5"/>
          <p:cNvSpPr/>
          <p:nvPr/>
        </p:nvSpPr>
        <p:spPr bwMode="auto">
          <a:xfrm>
            <a:off x="1887538" y="817563"/>
            <a:ext cx="5721350" cy="550862"/>
          </a:xfrm>
          <a:custGeom>
            <a:avLst/>
            <a:gdLst>
              <a:gd name="T0" fmla="*/ 0 w 3344"/>
              <a:gd name="T1" fmla="*/ 0 h 510"/>
              <a:gd name="T2" fmla="*/ 3344 w 3344"/>
              <a:gd name="T3" fmla="*/ 0 h 510"/>
              <a:gd name="T4" fmla="*/ 1860 w 3344"/>
              <a:gd name="T5" fmla="*/ 510 h 510"/>
              <a:gd name="T6" fmla="*/ 695 w 3344"/>
              <a:gd name="T7" fmla="*/ 498 h 510"/>
              <a:gd name="T8" fmla="*/ 0 w 3344"/>
              <a:gd name="T9" fmla="*/ 0 h 510"/>
            </a:gdLst>
            <a:ahLst/>
            <a:cxnLst>
              <a:cxn ang="0">
                <a:pos x="T0" y="T1"/>
              </a:cxn>
              <a:cxn ang="0">
                <a:pos x="T2" y="T3"/>
              </a:cxn>
              <a:cxn ang="0">
                <a:pos x="T4" y="T5"/>
              </a:cxn>
              <a:cxn ang="0">
                <a:pos x="T6" y="T7"/>
              </a:cxn>
              <a:cxn ang="0">
                <a:pos x="T8" y="T9"/>
              </a:cxn>
            </a:cxnLst>
            <a:rect l="0" t="0" r="r" b="b"/>
            <a:pathLst>
              <a:path w="3344" h="510">
                <a:moveTo>
                  <a:pt x="0" y="0"/>
                </a:moveTo>
                <a:lnTo>
                  <a:pt x="3344" y="0"/>
                </a:lnTo>
                <a:lnTo>
                  <a:pt x="1860" y="510"/>
                </a:lnTo>
                <a:lnTo>
                  <a:pt x="695" y="498"/>
                </a:lnTo>
                <a:lnTo>
                  <a:pt x="0" y="0"/>
                </a:lnTo>
                <a:close/>
              </a:path>
            </a:pathLst>
          </a:custGeom>
          <a:gradFill rotWithShape="0">
            <a:gsLst>
              <a:gs pos="0">
                <a:srgbClr val="EAEAEA">
                  <a:gamma/>
                  <a:shade val="80000"/>
                  <a:invGamma/>
                </a:srgbClr>
              </a:gs>
              <a:gs pos="100000">
                <a:srgbClr val="EAEAEA"/>
              </a:gs>
            </a:gsLst>
            <a:lin ang="5400000" scaled="1"/>
          </a:gradFill>
          <a:ln>
            <a:noFill/>
          </a:ln>
          <a:effectLst/>
          <a:extLst>
            <a:ext uri="{91240B29-F687-4F45-9708-019B960494DF}">
              <a14:hiddenLine xmlns:a14="http://schemas.microsoft.com/office/drawing/2010/main" w="12700">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8998" name="Rectangle 6"/>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8999" name="Rectangle 7"/>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00" name="Line 8"/>
          <p:cNvSpPr>
            <a:spLocks noChangeShapeType="1"/>
          </p:cNvSpPr>
          <p:nvPr/>
        </p:nvSpPr>
        <p:spPr bwMode="auto">
          <a:xfrm>
            <a:off x="1131888" y="1812925"/>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01" name="Line 9"/>
          <p:cNvSpPr>
            <a:spLocks noChangeShapeType="1"/>
          </p:cNvSpPr>
          <p:nvPr/>
        </p:nvSpPr>
        <p:spPr bwMode="auto">
          <a:xfrm>
            <a:off x="1131888" y="2255838"/>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02" name="Line 10"/>
          <p:cNvSpPr>
            <a:spLocks noChangeShapeType="1"/>
          </p:cNvSpPr>
          <p:nvPr/>
        </p:nvSpPr>
        <p:spPr bwMode="auto">
          <a:xfrm>
            <a:off x="1131888" y="2700338"/>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03" name="Line 11"/>
          <p:cNvSpPr>
            <a:spLocks noChangeShapeType="1"/>
          </p:cNvSpPr>
          <p:nvPr/>
        </p:nvSpPr>
        <p:spPr bwMode="auto">
          <a:xfrm>
            <a:off x="1131888" y="3138488"/>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04" name="Line 12"/>
          <p:cNvSpPr>
            <a:spLocks noChangeShapeType="1"/>
          </p:cNvSpPr>
          <p:nvPr/>
        </p:nvSpPr>
        <p:spPr bwMode="auto">
          <a:xfrm>
            <a:off x="1131888" y="3582988"/>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05" name="Line 13"/>
          <p:cNvSpPr>
            <a:spLocks noChangeShapeType="1"/>
          </p:cNvSpPr>
          <p:nvPr/>
        </p:nvSpPr>
        <p:spPr bwMode="auto">
          <a:xfrm>
            <a:off x="2100263" y="1370013"/>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06" name="Line 14"/>
          <p:cNvSpPr>
            <a:spLocks noChangeShapeType="1"/>
          </p:cNvSpPr>
          <p:nvPr/>
        </p:nvSpPr>
        <p:spPr bwMode="auto">
          <a:xfrm>
            <a:off x="3084513" y="1370013"/>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07" name="Line 15"/>
          <p:cNvSpPr>
            <a:spLocks noChangeShapeType="1"/>
          </p:cNvSpPr>
          <p:nvPr/>
        </p:nvSpPr>
        <p:spPr bwMode="auto">
          <a:xfrm>
            <a:off x="3084513" y="2265363"/>
            <a:ext cx="0" cy="4318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08" name="Line 16"/>
          <p:cNvSpPr>
            <a:spLocks noChangeShapeType="1"/>
          </p:cNvSpPr>
          <p:nvPr/>
        </p:nvSpPr>
        <p:spPr bwMode="auto">
          <a:xfrm>
            <a:off x="5057775" y="1370013"/>
            <a:ext cx="0" cy="13271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09" name="Line 17"/>
          <p:cNvSpPr>
            <a:spLocks noChangeShapeType="1"/>
          </p:cNvSpPr>
          <p:nvPr/>
        </p:nvSpPr>
        <p:spPr bwMode="auto">
          <a:xfrm flipV="1">
            <a:off x="7029450" y="3578225"/>
            <a:ext cx="0" cy="4413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10" name="Line 18"/>
          <p:cNvSpPr>
            <a:spLocks noChangeShapeType="1"/>
          </p:cNvSpPr>
          <p:nvPr/>
        </p:nvSpPr>
        <p:spPr bwMode="auto">
          <a:xfrm>
            <a:off x="5859463" y="1822450"/>
            <a:ext cx="0" cy="4333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11" name="Rectangle 19"/>
          <p:cNvSpPr>
            <a:spLocks noChangeArrowheads="1"/>
          </p:cNvSpPr>
          <p:nvPr/>
        </p:nvSpPr>
        <p:spPr bwMode="auto">
          <a:xfrm>
            <a:off x="10795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69012" name="Rectangle 20"/>
          <p:cNvSpPr>
            <a:spLocks noChangeArrowheads="1"/>
          </p:cNvSpPr>
          <p:nvPr/>
        </p:nvSpPr>
        <p:spPr bwMode="auto">
          <a:xfrm>
            <a:off x="2014538" y="982663"/>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69013" name="Rectangle 21"/>
          <p:cNvSpPr>
            <a:spLocks noChangeArrowheads="1"/>
          </p:cNvSpPr>
          <p:nvPr/>
        </p:nvSpPr>
        <p:spPr bwMode="auto">
          <a:xfrm>
            <a:off x="30099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8</a:t>
            </a:r>
          </a:p>
        </p:txBody>
      </p:sp>
      <p:sp>
        <p:nvSpPr>
          <p:cNvPr id="469014" name="Rectangle 22"/>
          <p:cNvSpPr>
            <a:spLocks noChangeArrowheads="1"/>
          </p:cNvSpPr>
          <p:nvPr/>
        </p:nvSpPr>
        <p:spPr bwMode="auto">
          <a:xfrm>
            <a:off x="4960938"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16</a:t>
            </a:r>
          </a:p>
        </p:txBody>
      </p:sp>
      <p:sp>
        <p:nvSpPr>
          <p:cNvPr id="469015" name="Rectangle 23"/>
          <p:cNvSpPr>
            <a:spLocks noChangeArrowheads="1"/>
          </p:cNvSpPr>
          <p:nvPr/>
        </p:nvSpPr>
        <p:spPr bwMode="auto">
          <a:xfrm>
            <a:off x="5757863" y="982663"/>
            <a:ext cx="4619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19</a:t>
            </a:r>
          </a:p>
        </p:txBody>
      </p:sp>
      <p:sp>
        <p:nvSpPr>
          <p:cNvPr id="469016" name="Rectangle 24"/>
          <p:cNvSpPr>
            <a:spLocks noChangeArrowheads="1"/>
          </p:cNvSpPr>
          <p:nvPr/>
        </p:nvSpPr>
        <p:spPr bwMode="auto">
          <a:xfrm>
            <a:off x="6932613"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24</a:t>
            </a:r>
          </a:p>
        </p:txBody>
      </p:sp>
      <p:sp>
        <p:nvSpPr>
          <p:cNvPr id="469017" name="Rectangle 25"/>
          <p:cNvSpPr>
            <a:spLocks noChangeArrowheads="1"/>
          </p:cNvSpPr>
          <p:nvPr/>
        </p:nvSpPr>
        <p:spPr bwMode="auto">
          <a:xfrm>
            <a:off x="8645525"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31</a:t>
            </a:r>
          </a:p>
        </p:txBody>
      </p:sp>
      <p:sp>
        <p:nvSpPr>
          <p:cNvPr id="469018" name="Rectangle 26"/>
          <p:cNvSpPr>
            <a:spLocks noChangeArrowheads="1"/>
          </p:cNvSpPr>
          <p:nvPr/>
        </p:nvSpPr>
        <p:spPr bwMode="auto">
          <a:xfrm>
            <a:off x="1228725" y="1397000"/>
            <a:ext cx="7588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版 本</a:t>
            </a:r>
          </a:p>
        </p:txBody>
      </p:sp>
      <p:sp>
        <p:nvSpPr>
          <p:cNvPr id="469019" name="Rectangle 27"/>
          <p:cNvSpPr>
            <a:spLocks noChangeArrowheads="1"/>
          </p:cNvSpPr>
          <p:nvPr/>
        </p:nvSpPr>
        <p:spPr bwMode="auto">
          <a:xfrm>
            <a:off x="5116513" y="18732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标志</a:t>
            </a:r>
          </a:p>
        </p:txBody>
      </p:sp>
      <p:sp>
        <p:nvSpPr>
          <p:cNvPr id="469020" name="Rectangle 28"/>
          <p:cNvSpPr>
            <a:spLocks noChangeArrowheads="1"/>
          </p:cNvSpPr>
          <p:nvPr/>
        </p:nvSpPr>
        <p:spPr bwMode="auto">
          <a:xfrm>
            <a:off x="1425575" y="2278063"/>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生 存 时 间</a:t>
            </a:r>
          </a:p>
        </p:txBody>
      </p:sp>
      <p:sp>
        <p:nvSpPr>
          <p:cNvPr id="469021" name="Rectangle 29"/>
          <p:cNvSpPr>
            <a:spLocks noChangeArrowheads="1"/>
          </p:cNvSpPr>
          <p:nvPr/>
        </p:nvSpPr>
        <p:spPr bwMode="auto">
          <a:xfrm>
            <a:off x="3556000" y="2278063"/>
            <a:ext cx="9699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协    议</a:t>
            </a:r>
          </a:p>
        </p:txBody>
      </p:sp>
      <p:sp>
        <p:nvSpPr>
          <p:cNvPr id="469022" name="Rectangle 30"/>
          <p:cNvSpPr>
            <a:spLocks noChangeArrowheads="1"/>
          </p:cNvSpPr>
          <p:nvPr/>
        </p:nvSpPr>
        <p:spPr bwMode="auto">
          <a:xfrm>
            <a:off x="2570163" y="187325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    识</a:t>
            </a:r>
          </a:p>
        </p:txBody>
      </p:sp>
      <p:sp>
        <p:nvSpPr>
          <p:cNvPr id="469023" name="Rectangle 31"/>
          <p:cNvSpPr>
            <a:spLocks noChangeArrowheads="1"/>
          </p:cNvSpPr>
          <p:nvPr/>
        </p:nvSpPr>
        <p:spPr bwMode="auto">
          <a:xfrm>
            <a:off x="3303588" y="1397000"/>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服 务 类 型</a:t>
            </a:r>
          </a:p>
        </p:txBody>
      </p:sp>
      <p:sp>
        <p:nvSpPr>
          <p:cNvPr id="469024" name="Rectangle 32"/>
          <p:cNvSpPr>
            <a:spLocks noChangeArrowheads="1"/>
          </p:cNvSpPr>
          <p:nvPr/>
        </p:nvSpPr>
        <p:spPr bwMode="auto">
          <a:xfrm>
            <a:off x="6507163" y="1397000"/>
            <a:ext cx="136048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总   长   度</a:t>
            </a:r>
          </a:p>
        </p:txBody>
      </p:sp>
      <p:sp>
        <p:nvSpPr>
          <p:cNvPr id="469025" name="Rectangle 33"/>
          <p:cNvSpPr>
            <a:spLocks noChangeArrowheads="1"/>
          </p:cNvSpPr>
          <p:nvPr/>
        </p:nvSpPr>
        <p:spPr bwMode="auto">
          <a:xfrm>
            <a:off x="6778625" y="18732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片   偏   移</a:t>
            </a:r>
          </a:p>
        </p:txBody>
      </p:sp>
      <p:sp>
        <p:nvSpPr>
          <p:cNvPr id="469026" name="Rectangle 34"/>
          <p:cNvSpPr>
            <a:spLocks noChangeArrowheads="1"/>
          </p:cNvSpPr>
          <p:nvPr/>
        </p:nvSpPr>
        <p:spPr bwMode="auto">
          <a:xfrm>
            <a:off x="7502525" y="360680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填    充</a:t>
            </a:r>
          </a:p>
        </p:txBody>
      </p:sp>
      <p:sp>
        <p:nvSpPr>
          <p:cNvPr id="469027" name="Rectangle 35"/>
          <p:cNvSpPr>
            <a:spLocks noChangeArrowheads="1"/>
          </p:cNvSpPr>
          <p:nvPr/>
        </p:nvSpPr>
        <p:spPr bwMode="auto">
          <a:xfrm>
            <a:off x="5926138" y="2278063"/>
            <a:ext cx="22891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   部   检   验   和</a:t>
            </a:r>
          </a:p>
        </p:txBody>
      </p:sp>
      <p:sp>
        <p:nvSpPr>
          <p:cNvPr id="469028" name="Rectangle 36"/>
          <p:cNvSpPr>
            <a:spLocks noChangeArrowheads="1"/>
          </p:cNvSpPr>
          <p:nvPr/>
        </p:nvSpPr>
        <p:spPr bwMode="auto">
          <a:xfrm>
            <a:off x="4416425" y="27368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源   地   址</a:t>
            </a:r>
          </a:p>
        </p:txBody>
      </p:sp>
      <p:sp>
        <p:nvSpPr>
          <p:cNvPr id="469029" name="Rectangle 37"/>
          <p:cNvSpPr>
            <a:spLocks noChangeArrowheads="1"/>
          </p:cNvSpPr>
          <p:nvPr/>
        </p:nvSpPr>
        <p:spPr bwMode="auto">
          <a:xfrm>
            <a:off x="4160838" y="3178175"/>
            <a:ext cx="18256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目   的   地   址</a:t>
            </a:r>
          </a:p>
        </p:txBody>
      </p:sp>
      <p:sp>
        <p:nvSpPr>
          <p:cNvPr id="469030" name="Rectangle 38"/>
          <p:cNvSpPr>
            <a:spLocks noChangeArrowheads="1"/>
          </p:cNvSpPr>
          <p:nvPr/>
        </p:nvSpPr>
        <p:spPr bwMode="auto">
          <a:xfrm>
            <a:off x="2228850" y="3606800"/>
            <a:ext cx="4117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可   选   字   段  （长   度   可   变）</a:t>
            </a:r>
          </a:p>
        </p:txBody>
      </p:sp>
      <p:sp>
        <p:nvSpPr>
          <p:cNvPr id="469031" name="Rectangle 39"/>
          <p:cNvSpPr>
            <a:spLocks noChangeArrowheads="1"/>
          </p:cNvSpPr>
          <p:nvPr/>
        </p:nvSpPr>
        <p:spPr bwMode="auto">
          <a:xfrm>
            <a:off x="433388" y="968375"/>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69032" name="Rectangle 40"/>
          <p:cNvSpPr>
            <a:spLocks noChangeArrowheads="1"/>
          </p:cNvSpPr>
          <p:nvPr/>
        </p:nvSpPr>
        <p:spPr bwMode="auto">
          <a:xfrm>
            <a:off x="2003425" y="1377950"/>
            <a:ext cx="1196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首部长度</a:t>
            </a:r>
          </a:p>
        </p:txBody>
      </p:sp>
      <p:grpSp>
        <p:nvGrpSpPr>
          <p:cNvPr id="469033" name="Group 41"/>
          <p:cNvGrpSpPr/>
          <p:nvPr/>
        </p:nvGrpSpPr>
        <p:grpSpPr bwMode="auto">
          <a:xfrm>
            <a:off x="1069975" y="3748088"/>
            <a:ext cx="131763" cy="69850"/>
            <a:chOff x="833" y="3024"/>
            <a:chExt cx="78" cy="51"/>
          </a:xfrm>
        </p:grpSpPr>
        <p:sp>
          <p:nvSpPr>
            <p:cNvPr id="469034" name="Rectangle 42"/>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35" name="Line 43"/>
            <p:cNvSpPr>
              <a:spLocks noChangeShapeType="1"/>
            </p:cNvSpPr>
            <p:nvPr/>
          </p:nvSpPr>
          <p:spPr bwMode="auto">
            <a:xfrm>
              <a:off x="839" y="3030"/>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36" name="Line 44"/>
            <p:cNvSpPr>
              <a:spLocks noChangeShapeType="1"/>
            </p:cNvSpPr>
            <p:nvPr/>
          </p:nvSpPr>
          <p:spPr bwMode="auto">
            <a:xfrm>
              <a:off x="839" y="3075"/>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69037" name="Group 45"/>
          <p:cNvGrpSpPr/>
          <p:nvPr/>
        </p:nvGrpSpPr>
        <p:grpSpPr bwMode="auto">
          <a:xfrm>
            <a:off x="8937625" y="3757613"/>
            <a:ext cx="131763" cy="66675"/>
            <a:chOff x="5432" y="3030"/>
            <a:chExt cx="78" cy="51"/>
          </a:xfrm>
        </p:grpSpPr>
        <p:sp>
          <p:nvSpPr>
            <p:cNvPr id="469038" name="Rectangle 46"/>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39" name="Line 47"/>
            <p:cNvSpPr>
              <a:spLocks noChangeShapeType="1"/>
            </p:cNvSpPr>
            <p:nvPr/>
          </p:nvSpPr>
          <p:spPr bwMode="auto">
            <a:xfrm>
              <a:off x="5438" y="3036"/>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40" name="Line 48"/>
            <p:cNvSpPr>
              <a:spLocks noChangeShapeType="1"/>
            </p:cNvSpPr>
            <p:nvPr/>
          </p:nvSpPr>
          <p:spPr bwMode="auto">
            <a:xfrm>
              <a:off x="5438" y="3081"/>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69041" name="Rectangle 49"/>
          <p:cNvSpPr>
            <a:spLocks noChangeArrowheads="1"/>
          </p:cNvSpPr>
          <p:nvPr/>
        </p:nvSpPr>
        <p:spPr bwMode="auto">
          <a:xfrm>
            <a:off x="1889125" y="411163"/>
            <a:ext cx="5716588" cy="406400"/>
          </a:xfrm>
          <a:prstGeom prst="rect">
            <a:avLst/>
          </a:prstGeom>
          <a:solidFill>
            <a:srgbClr val="DDDDDD"/>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42" name="Line 50"/>
          <p:cNvSpPr>
            <a:spLocks noChangeShapeType="1"/>
          </p:cNvSpPr>
          <p:nvPr/>
        </p:nvSpPr>
        <p:spPr bwMode="auto">
          <a:xfrm>
            <a:off x="4025900" y="401638"/>
            <a:ext cx="0" cy="41116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43" name="Line 51"/>
          <p:cNvSpPr>
            <a:spLocks noChangeShapeType="1"/>
          </p:cNvSpPr>
          <p:nvPr/>
        </p:nvSpPr>
        <p:spPr bwMode="auto">
          <a:xfrm>
            <a:off x="4754563" y="407988"/>
            <a:ext cx="0" cy="4048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44" name="Line 52"/>
          <p:cNvSpPr>
            <a:spLocks noChangeShapeType="1"/>
          </p:cNvSpPr>
          <p:nvPr/>
        </p:nvSpPr>
        <p:spPr bwMode="auto">
          <a:xfrm>
            <a:off x="5473700" y="407988"/>
            <a:ext cx="0" cy="39528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45" name="Line 53"/>
          <p:cNvSpPr>
            <a:spLocks noChangeShapeType="1"/>
          </p:cNvSpPr>
          <p:nvPr/>
        </p:nvSpPr>
        <p:spPr bwMode="auto">
          <a:xfrm>
            <a:off x="6192838" y="401638"/>
            <a:ext cx="0" cy="40163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46" name="Line 54"/>
          <p:cNvSpPr>
            <a:spLocks noChangeShapeType="1"/>
          </p:cNvSpPr>
          <p:nvPr/>
        </p:nvSpPr>
        <p:spPr bwMode="auto">
          <a:xfrm>
            <a:off x="6913563" y="407988"/>
            <a:ext cx="0" cy="4048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47" name="Rectangle 55"/>
          <p:cNvSpPr>
            <a:spLocks noChangeArrowheads="1"/>
          </p:cNvSpPr>
          <p:nvPr/>
        </p:nvSpPr>
        <p:spPr bwMode="auto">
          <a:xfrm>
            <a:off x="201930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69048" name="Rectangle 56"/>
          <p:cNvSpPr>
            <a:spLocks noChangeArrowheads="1"/>
          </p:cNvSpPr>
          <p:nvPr/>
        </p:nvSpPr>
        <p:spPr bwMode="auto">
          <a:xfrm>
            <a:off x="2747963"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a:t>
            </a:r>
          </a:p>
        </p:txBody>
      </p:sp>
      <p:sp>
        <p:nvSpPr>
          <p:cNvPr id="469049" name="Rectangle 57"/>
          <p:cNvSpPr>
            <a:spLocks noChangeArrowheads="1"/>
          </p:cNvSpPr>
          <p:nvPr/>
        </p:nvSpPr>
        <p:spPr bwMode="auto">
          <a:xfrm>
            <a:off x="347503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a:t>
            </a:r>
          </a:p>
        </p:txBody>
      </p:sp>
      <p:sp>
        <p:nvSpPr>
          <p:cNvPr id="469050" name="Rectangle 58"/>
          <p:cNvSpPr>
            <a:spLocks noChangeArrowheads="1"/>
          </p:cNvSpPr>
          <p:nvPr/>
        </p:nvSpPr>
        <p:spPr bwMode="auto">
          <a:xfrm>
            <a:off x="420528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a:t>
            </a:r>
          </a:p>
        </p:txBody>
      </p:sp>
      <p:sp>
        <p:nvSpPr>
          <p:cNvPr id="469051" name="Rectangle 59"/>
          <p:cNvSpPr>
            <a:spLocks noChangeArrowheads="1"/>
          </p:cNvSpPr>
          <p:nvPr/>
        </p:nvSpPr>
        <p:spPr bwMode="auto">
          <a:xfrm>
            <a:off x="493395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69052" name="Rectangle 60"/>
          <p:cNvSpPr>
            <a:spLocks noChangeArrowheads="1"/>
          </p:cNvSpPr>
          <p:nvPr/>
        </p:nvSpPr>
        <p:spPr bwMode="auto">
          <a:xfrm>
            <a:off x="566261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5</a:t>
            </a:r>
          </a:p>
        </p:txBody>
      </p:sp>
      <p:sp>
        <p:nvSpPr>
          <p:cNvPr id="469053" name="Rectangle 61"/>
          <p:cNvSpPr>
            <a:spLocks noChangeArrowheads="1"/>
          </p:cNvSpPr>
          <p:nvPr/>
        </p:nvSpPr>
        <p:spPr bwMode="auto">
          <a:xfrm>
            <a:off x="639286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6</a:t>
            </a:r>
          </a:p>
        </p:txBody>
      </p:sp>
      <p:sp>
        <p:nvSpPr>
          <p:cNvPr id="469054" name="Rectangle 62"/>
          <p:cNvSpPr>
            <a:spLocks noChangeArrowheads="1"/>
          </p:cNvSpPr>
          <p:nvPr/>
        </p:nvSpPr>
        <p:spPr bwMode="auto">
          <a:xfrm>
            <a:off x="7121525"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7</a:t>
            </a:r>
          </a:p>
        </p:txBody>
      </p:sp>
      <p:sp>
        <p:nvSpPr>
          <p:cNvPr id="469055" name="Rectangle 63"/>
          <p:cNvSpPr>
            <a:spLocks noChangeArrowheads="1"/>
          </p:cNvSpPr>
          <p:nvPr/>
        </p:nvSpPr>
        <p:spPr bwMode="auto">
          <a:xfrm>
            <a:off x="4203700"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D</a:t>
            </a:r>
          </a:p>
        </p:txBody>
      </p:sp>
      <p:sp>
        <p:nvSpPr>
          <p:cNvPr id="469056" name="Rectangle 64"/>
          <p:cNvSpPr>
            <a:spLocks noChangeArrowheads="1"/>
          </p:cNvSpPr>
          <p:nvPr/>
        </p:nvSpPr>
        <p:spPr bwMode="auto">
          <a:xfrm>
            <a:off x="4933950" y="423863"/>
            <a:ext cx="336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T</a:t>
            </a:r>
          </a:p>
        </p:txBody>
      </p:sp>
      <p:sp>
        <p:nvSpPr>
          <p:cNvPr id="469057" name="Rectangle 65"/>
          <p:cNvSpPr>
            <a:spLocks noChangeArrowheads="1"/>
          </p:cNvSpPr>
          <p:nvPr/>
        </p:nvSpPr>
        <p:spPr bwMode="auto">
          <a:xfrm>
            <a:off x="5662613"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R</a:t>
            </a:r>
          </a:p>
        </p:txBody>
      </p:sp>
      <p:sp>
        <p:nvSpPr>
          <p:cNvPr id="469058" name="Rectangle 66"/>
          <p:cNvSpPr>
            <a:spLocks noChangeArrowheads="1"/>
          </p:cNvSpPr>
          <p:nvPr/>
        </p:nvSpPr>
        <p:spPr bwMode="auto">
          <a:xfrm>
            <a:off x="6361113" y="423863"/>
            <a:ext cx="3667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C</a:t>
            </a:r>
          </a:p>
        </p:txBody>
      </p:sp>
      <p:sp>
        <p:nvSpPr>
          <p:cNvPr id="469059" name="Rectangle 67"/>
          <p:cNvSpPr>
            <a:spLocks noChangeArrowheads="1"/>
          </p:cNvSpPr>
          <p:nvPr/>
        </p:nvSpPr>
        <p:spPr bwMode="auto">
          <a:xfrm>
            <a:off x="6902450" y="423863"/>
            <a:ext cx="6905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未用</a:t>
            </a:r>
          </a:p>
        </p:txBody>
      </p:sp>
      <p:sp>
        <p:nvSpPr>
          <p:cNvPr id="469060" name="Rectangle 68"/>
          <p:cNvSpPr>
            <a:spLocks noChangeArrowheads="1"/>
          </p:cNvSpPr>
          <p:nvPr/>
        </p:nvSpPr>
        <p:spPr bwMode="auto">
          <a:xfrm>
            <a:off x="2390775" y="423863"/>
            <a:ext cx="1222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优  先  级</a:t>
            </a:r>
          </a:p>
        </p:txBody>
      </p:sp>
      <p:sp>
        <p:nvSpPr>
          <p:cNvPr id="469061" name="Rectangle 69"/>
          <p:cNvSpPr>
            <a:spLocks noChangeArrowheads="1"/>
          </p:cNvSpPr>
          <p:nvPr/>
        </p:nvSpPr>
        <p:spPr bwMode="auto">
          <a:xfrm>
            <a:off x="3811588" y="4149725"/>
            <a:ext cx="2908300" cy="3937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数       据       部       分</a:t>
            </a:r>
          </a:p>
        </p:txBody>
      </p:sp>
      <p:sp>
        <p:nvSpPr>
          <p:cNvPr id="469062" name="Rectangle 70"/>
          <p:cNvSpPr>
            <a:spLocks noChangeArrowheads="1"/>
          </p:cNvSpPr>
          <p:nvPr/>
        </p:nvSpPr>
        <p:spPr bwMode="auto">
          <a:xfrm>
            <a:off x="1284288" y="444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69063" name="Rectangle 71"/>
          <p:cNvSpPr>
            <a:spLocks noChangeArrowheads="1"/>
          </p:cNvSpPr>
          <p:nvPr/>
        </p:nvSpPr>
        <p:spPr bwMode="auto">
          <a:xfrm>
            <a:off x="611188" y="1773238"/>
            <a:ext cx="43497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固</a:t>
            </a:r>
          </a:p>
          <a:p>
            <a:pPr defTabSz="762000" eaLnBrk="0" hangingPunct="0">
              <a:lnSpc>
                <a:spcPct val="90000"/>
              </a:lnSpc>
            </a:pPr>
            <a:r>
              <a:rPr kumimoji="1" lang="zh-CN" altLang="en-US" sz="2000">
                <a:solidFill>
                  <a:srgbClr val="333399"/>
                </a:solidFill>
                <a:latin typeface="Arial" charset="0"/>
                <a:ea typeface="黑体" pitchFamily="2" charset="-122"/>
              </a:rPr>
              <a:t>定</a:t>
            </a:r>
          </a:p>
          <a:p>
            <a:pPr defTabSz="762000" eaLnBrk="0" hangingPunct="0">
              <a:lnSpc>
                <a:spcPct val="90000"/>
              </a:lnSpc>
            </a:pPr>
            <a:r>
              <a:rPr kumimoji="1" lang="zh-CN" altLang="en-US" sz="2000">
                <a:solidFill>
                  <a:srgbClr val="333399"/>
                </a:solidFill>
                <a:latin typeface="Arial" charset="0"/>
                <a:ea typeface="黑体" pitchFamily="2" charset="-122"/>
              </a:rPr>
              <a:t>部</a:t>
            </a:r>
          </a:p>
          <a:p>
            <a:pPr defTabSz="762000" eaLnBrk="0" hangingPunct="0">
              <a:lnSpc>
                <a:spcPct val="90000"/>
              </a:lnSpc>
            </a:pPr>
            <a:r>
              <a:rPr kumimoji="1" lang="zh-CN" altLang="en-US" sz="2000">
                <a:solidFill>
                  <a:srgbClr val="333399"/>
                </a:solidFill>
                <a:latin typeface="Arial" charset="0"/>
                <a:ea typeface="黑体" pitchFamily="2" charset="-122"/>
              </a:rPr>
              <a:t>分</a:t>
            </a:r>
          </a:p>
        </p:txBody>
      </p:sp>
      <p:sp>
        <p:nvSpPr>
          <p:cNvPr id="469064" name="Rectangle 72"/>
          <p:cNvSpPr>
            <a:spLocks noChangeArrowheads="1"/>
          </p:cNvSpPr>
          <p:nvPr/>
        </p:nvSpPr>
        <p:spPr bwMode="auto">
          <a:xfrm>
            <a:off x="468313" y="3500438"/>
            <a:ext cx="6889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可变</a:t>
            </a:r>
          </a:p>
          <a:p>
            <a:pPr defTabSz="762000" eaLnBrk="0" hangingPunct="0">
              <a:lnSpc>
                <a:spcPct val="90000"/>
              </a:lnSpc>
            </a:pPr>
            <a:r>
              <a:rPr kumimoji="1" lang="zh-CN" altLang="en-US" sz="2000">
                <a:solidFill>
                  <a:srgbClr val="333399"/>
                </a:solidFill>
                <a:latin typeface="Arial" charset="0"/>
                <a:ea typeface="黑体" pitchFamily="2" charset="-122"/>
              </a:rPr>
              <a:t>部分</a:t>
            </a:r>
          </a:p>
        </p:txBody>
      </p:sp>
      <p:grpSp>
        <p:nvGrpSpPr>
          <p:cNvPr id="469071" name="Group 79"/>
          <p:cNvGrpSpPr/>
          <p:nvPr/>
        </p:nvGrpSpPr>
        <p:grpSpPr bwMode="auto">
          <a:xfrm>
            <a:off x="1446213" y="1341438"/>
            <a:ext cx="6645275" cy="5102225"/>
            <a:chOff x="911" y="845"/>
            <a:chExt cx="4186" cy="3214"/>
          </a:xfrm>
        </p:grpSpPr>
        <p:sp>
          <p:nvSpPr>
            <p:cNvPr id="469066" name="Text Box 74"/>
            <p:cNvSpPr txBox="1">
              <a:spLocks noChangeArrowheads="1"/>
            </p:cNvSpPr>
            <p:nvPr/>
          </p:nvSpPr>
          <p:spPr bwMode="auto">
            <a:xfrm>
              <a:off x="911" y="3194"/>
              <a:ext cx="4186" cy="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a:solidFill>
                    <a:srgbClr val="333399"/>
                  </a:solidFill>
                  <a:latin typeface="Arial" charset="0"/>
                  <a:ea typeface="黑体" pitchFamily="2" charset="-122"/>
                </a:rPr>
                <a:t>首部长度</a:t>
              </a:r>
              <a:r>
                <a:rPr lang="en-US" altLang="zh-CN">
                  <a:solidFill>
                    <a:srgbClr val="333399"/>
                  </a:solidFill>
                  <a:latin typeface="Arial" charset="0"/>
                  <a:ea typeface="黑体" pitchFamily="2" charset="-122"/>
                </a:rPr>
                <a:t>——</a:t>
              </a:r>
              <a:r>
                <a:rPr lang="zh-CN" altLang="en-US">
                  <a:solidFill>
                    <a:srgbClr val="333399"/>
                  </a:solidFill>
                  <a:latin typeface="Arial" charset="0"/>
                  <a:ea typeface="黑体" pitchFamily="2" charset="-122"/>
                </a:rPr>
                <a:t>占 </a:t>
              </a:r>
              <a:r>
                <a:rPr lang="en-US" altLang="zh-CN">
                  <a:solidFill>
                    <a:srgbClr val="333399"/>
                  </a:solidFill>
                  <a:latin typeface="Arial" charset="0"/>
                  <a:ea typeface="黑体" pitchFamily="2" charset="-122"/>
                </a:rPr>
                <a:t>4 bit</a:t>
              </a:r>
              <a:r>
                <a:rPr lang="zh-CN" altLang="en-US">
                  <a:solidFill>
                    <a:srgbClr val="333399"/>
                  </a:solidFill>
                  <a:latin typeface="Arial" charset="0"/>
                  <a:ea typeface="黑体" pitchFamily="2" charset="-122"/>
                </a:rPr>
                <a:t>，可表示的最大数值</a:t>
              </a:r>
            </a:p>
            <a:p>
              <a:pPr algn="ctr"/>
              <a:r>
                <a:rPr lang="zh-CN" altLang="en-US">
                  <a:solidFill>
                    <a:srgbClr val="333399"/>
                  </a:solidFill>
                  <a:latin typeface="Arial" charset="0"/>
                  <a:ea typeface="黑体" pitchFamily="2" charset="-122"/>
                </a:rPr>
                <a:t>是 </a:t>
              </a:r>
              <a:r>
                <a:rPr lang="en-US" altLang="zh-CN">
                  <a:solidFill>
                    <a:srgbClr val="333399"/>
                  </a:solidFill>
                  <a:latin typeface="Arial" charset="0"/>
                  <a:ea typeface="黑体" pitchFamily="2" charset="-122"/>
                </a:rPr>
                <a:t>15 </a:t>
              </a:r>
              <a:r>
                <a:rPr lang="zh-CN" altLang="en-US">
                  <a:solidFill>
                    <a:srgbClr val="333399"/>
                  </a:solidFill>
                  <a:latin typeface="Arial" charset="0"/>
                  <a:ea typeface="黑体" pitchFamily="2" charset="-122"/>
                </a:rPr>
                <a:t>个单位</a:t>
              </a:r>
              <a:r>
                <a:rPr lang="en-US" altLang="zh-CN">
                  <a:solidFill>
                    <a:srgbClr val="333399"/>
                  </a:solidFill>
                  <a:latin typeface="Arial" charset="0"/>
                  <a:ea typeface="黑体" pitchFamily="2" charset="-122"/>
                </a:rPr>
                <a:t>(</a:t>
              </a:r>
              <a:r>
                <a:rPr lang="zh-CN" altLang="en-US">
                  <a:solidFill>
                    <a:srgbClr val="333399"/>
                  </a:solidFill>
                  <a:latin typeface="Arial" charset="0"/>
                  <a:ea typeface="黑体" pitchFamily="2" charset="-122"/>
                </a:rPr>
                <a:t>一个单位为 </a:t>
              </a:r>
              <a:r>
                <a:rPr lang="en-US" altLang="zh-CN">
                  <a:solidFill>
                    <a:srgbClr val="333399"/>
                  </a:solidFill>
                  <a:latin typeface="Arial" charset="0"/>
                  <a:ea typeface="黑体" pitchFamily="2" charset="-122"/>
                </a:rPr>
                <a:t>4 </a:t>
              </a:r>
              <a:r>
                <a:rPr lang="zh-CN" altLang="en-US">
                  <a:solidFill>
                    <a:srgbClr val="333399"/>
                  </a:solidFill>
                  <a:latin typeface="Arial" charset="0"/>
                  <a:ea typeface="黑体" pitchFamily="2" charset="-122"/>
                </a:rPr>
                <a:t>字节</a:t>
              </a:r>
              <a:r>
                <a:rPr lang="en-US" altLang="zh-CN">
                  <a:solidFill>
                    <a:srgbClr val="333399"/>
                  </a:solidFill>
                  <a:latin typeface="Arial" charset="0"/>
                  <a:ea typeface="黑体" pitchFamily="2" charset="-122"/>
                </a:rPr>
                <a:t>)</a:t>
              </a:r>
            </a:p>
            <a:p>
              <a:pPr algn="ctr"/>
              <a:r>
                <a:rPr lang="zh-CN" altLang="en-US">
                  <a:solidFill>
                    <a:srgbClr val="333399"/>
                  </a:solidFill>
                  <a:latin typeface="Arial" charset="0"/>
                  <a:ea typeface="黑体" pitchFamily="2" charset="-122"/>
                </a:rPr>
                <a:t>因此 </a:t>
              </a:r>
              <a:r>
                <a:rPr lang="en-US" altLang="zh-CN">
                  <a:solidFill>
                    <a:srgbClr val="333399"/>
                  </a:solidFill>
                  <a:latin typeface="Arial" charset="0"/>
                  <a:ea typeface="黑体" pitchFamily="2" charset="-122"/>
                </a:rPr>
                <a:t>IP </a:t>
              </a:r>
              <a:r>
                <a:rPr lang="zh-CN" altLang="en-US">
                  <a:solidFill>
                    <a:srgbClr val="333399"/>
                  </a:solidFill>
                  <a:latin typeface="Arial" charset="0"/>
                  <a:ea typeface="黑体" pitchFamily="2" charset="-122"/>
                </a:rPr>
                <a:t>的首部长度的最大值是</a:t>
              </a:r>
              <a:r>
                <a:rPr lang="en-US" altLang="zh-CN">
                  <a:solidFill>
                    <a:srgbClr val="333399"/>
                  </a:solidFill>
                  <a:latin typeface="Arial" charset="0"/>
                  <a:ea typeface="黑体" pitchFamily="2" charset="-122"/>
                </a:rPr>
                <a:t>60</a:t>
              </a:r>
              <a:r>
                <a:rPr lang="zh-CN" altLang="en-US">
                  <a:solidFill>
                    <a:srgbClr val="333399"/>
                  </a:solidFill>
                  <a:latin typeface="Arial" charset="0"/>
                  <a:ea typeface="黑体" pitchFamily="2" charset="-122"/>
                </a:rPr>
                <a:t>字节。</a:t>
              </a:r>
            </a:p>
          </p:txBody>
        </p:sp>
        <p:sp>
          <p:nvSpPr>
            <p:cNvPr id="469070" name="Rectangle 78"/>
            <p:cNvSpPr>
              <a:spLocks noChangeArrowheads="1"/>
            </p:cNvSpPr>
            <p:nvPr/>
          </p:nvSpPr>
          <p:spPr bwMode="auto">
            <a:xfrm>
              <a:off x="1303" y="845"/>
              <a:ext cx="658" cy="317"/>
            </a:xfrm>
            <a:prstGeom prst="rect">
              <a:avLst/>
            </a:prstGeom>
            <a:noFill/>
            <a:ln w="76200">
              <a:solidFill>
                <a:schemeClr va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69072" name="AutoShape 80"/>
          <p:cNvSpPr/>
          <p:nvPr/>
        </p:nvSpPr>
        <p:spPr bwMode="auto">
          <a:xfrm>
            <a:off x="949325" y="1412875"/>
            <a:ext cx="166688" cy="2160588"/>
          </a:xfrm>
          <a:prstGeom prst="leftBrace">
            <a:avLst>
              <a:gd name="adj1" fmla="val 108016"/>
              <a:gd name="adj2" fmla="val 50000"/>
            </a:avLst>
          </a:prstGeom>
          <a:noFill/>
          <a:ln w="28575">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2000" fill="hold" nodeType="afterEffect">
                                  <p:stCondLst>
                                    <p:cond delay="0"/>
                                  </p:stCondLst>
                                  <p:childTnLst>
                                    <p:anim calcmode="discrete" valueType="str">
                                      <p:cBhvr>
                                        <p:cTn id="6" dur="1000" fill="hold"/>
                                        <p:tgtEl>
                                          <p:spTgt spid="46907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n-US" altLang="zh-CN" smtClean="0"/>
              <a:t>A Waste of Space</a:t>
            </a:r>
          </a:p>
        </p:txBody>
      </p:sp>
      <p:sp>
        <p:nvSpPr>
          <p:cNvPr id="1000451" name="Rectangle 3"/>
          <p:cNvSpPr>
            <a:spLocks noGrp="1" noChangeArrowheads="1"/>
          </p:cNvSpPr>
          <p:nvPr>
            <p:ph type="body" idx="1"/>
          </p:nvPr>
        </p:nvSpPr>
        <p:spPr/>
        <p:txBody>
          <a:bodyPr/>
          <a:lstStyle/>
          <a:p>
            <a:pPr eaLnBrk="1" hangingPunct="1">
              <a:buFont typeface="Wingdings" pitchFamily="82" charset="2"/>
              <a:buChar char="o"/>
              <a:defRPr/>
            </a:pPr>
            <a:r>
              <a:rPr lang="zh-CN" altLang="en-US" sz="2100" smtClean="0"/>
              <a:t>192.168.187. </a:t>
            </a:r>
            <a:r>
              <a:rPr lang="zh-CN" altLang="en-US" sz="2100" u="sng" smtClean="0">
                <a:solidFill>
                  <a:srgbClr val="FF0000"/>
                </a:solidFill>
                <a:effectLst>
                  <a:outerShdw blurRad="38100" dist="38100" dir="2700000" algn="tl">
                    <a:srgbClr val="C0C0C0"/>
                  </a:outerShdw>
                </a:effectLst>
              </a:rPr>
              <a:t>000</a:t>
            </a:r>
            <a:r>
              <a:rPr lang="zh-CN" altLang="en-US" sz="2100" smtClean="0">
                <a:solidFill>
                  <a:srgbClr val="FF0000"/>
                </a:solidFill>
                <a:effectLst>
                  <a:outerShdw blurRad="38100" dist="38100" dir="2700000" algn="tl">
                    <a:srgbClr val="C0C0C0"/>
                  </a:outerShdw>
                </a:effectLst>
              </a:rPr>
              <a:t> </a:t>
            </a:r>
            <a:r>
              <a:rPr lang="zh-CN" altLang="en-US" sz="2100" u="sng" smtClean="0">
                <a:solidFill>
                  <a:schemeClr val="hlink"/>
                </a:solidFill>
              </a:rPr>
              <a:t>*****</a:t>
            </a:r>
          </a:p>
          <a:p>
            <a:pPr eaLnBrk="1" hangingPunct="1">
              <a:buFont typeface="Wingdings" pitchFamily="82" charset="2"/>
              <a:buChar char="o"/>
              <a:defRPr/>
            </a:pPr>
            <a:endParaRPr lang="zh-CN" altLang="en-US" sz="2100" smtClean="0"/>
          </a:p>
          <a:p>
            <a:pPr eaLnBrk="1" hangingPunct="1">
              <a:buFont typeface="Wingdings" pitchFamily="82" charset="2"/>
              <a:buChar char="o"/>
              <a:defRPr/>
            </a:pPr>
            <a:r>
              <a:rPr lang="zh-CN" altLang="en-US" sz="2100" smtClean="0"/>
              <a:t>255.255.255.224 (1110 0000)</a:t>
            </a:r>
          </a:p>
        </p:txBody>
      </p:sp>
      <p:pic>
        <p:nvPicPr>
          <p:cNvPr id="1044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879725"/>
            <a:ext cx="5905500"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4663" y="2924175"/>
            <a:ext cx="4859337"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4" name="AutoShape 6"/>
          <p:cNvSpPr>
            <a:spLocks noChangeArrowheads="1"/>
          </p:cNvSpPr>
          <p:nvPr/>
        </p:nvSpPr>
        <p:spPr bwMode="auto">
          <a:xfrm>
            <a:off x="5219700" y="2133600"/>
            <a:ext cx="1223963" cy="360363"/>
          </a:xfrm>
          <a:prstGeom prst="wedgeRectCallout">
            <a:avLst>
              <a:gd name="adj1" fmla="val -164398"/>
              <a:gd name="adj2" fmla="val -61454"/>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3025" tIns="36512" rIns="73025" bIns="36512"/>
          <a:lstStyle/>
          <a:p>
            <a:r>
              <a:rPr lang="en-US" altLang="zh-CN" sz="2000">
                <a:solidFill>
                  <a:schemeClr val="hlink"/>
                </a:solidFill>
                <a:latin typeface="Tahoma" pitchFamily="34" charset="0"/>
              </a:rPr>
              <a:t>Host-id</a:t>
            </a:r>
          </a:p>
        </p:txBody>
      </p:sp>
      <p:sp>
        <p:nvSpPr>
          <p:cNvPr id="104455" name="AutoShape 7"/>
          <p:cNvSpPr>
            <a:spLocks noChangeArrowheads="1"/>
          </p:cNvSpPr>
          <p:nvPr/>
        </p:nvSpPr>
        <p:spPr bwMode="auto">
          <a:xfrm>
            <a:off x="611188" y="2205038"/>
            <a:ext cx="1223962" cy="360362"/>
          </a:xfrm>
          <a:prstGeom prst="wedgeRectCallout">
            <a:avLst>
              <a:gd name="adj1" fmla="val 155579"/>
              <a:gd name="adj2" fmla="val -74227"/>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3025" tIns="36512" rIns="73025" bIns="36512"/>
          <a:lstStyle/>
          <a:p>
            <a:r>
              <a:rPr lang="en-US" altLang="zh-CN" sz="2000">
                <a:solidFill>
                  <a:srgbClr val="FF0000"/>
                </a:solidFill>
                <a:latin typeface="Tahoma" pitchFamily="34" charset="0"/>
              </a:rPr>
              <a:t>subnet-id</a:t>
            </a:r>
          </a:p>
        </p:txBody>
      </p:sp>
    </p:spTree>
    <p:custDataLst>
      <p:tags r:id="rId1"/>
    </p:custDataLst>
  </p:cSld>
  <p:clrMapOvr>
    <a:masterClrMapping/>
  </p:clrMapOvr>
  <p:transition>
    <p:random/>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p:txBody>
          <a:bodyPr/>
          <a:lstStyle/>
          <a:p>
            <a:pPr eaLnBrk="1" hangingPunct="1"/>
            <a:r>
              <a:rPr lang="en-US" altLang="zh-CN" smtClean="0"/>
              <a:t>How to use the VLSM</a:t>
            </a:r>
          </a:p>
        </p:txBody>
      </p:sp>
      <p:graphicFrame>
        <p:nvGraphicFramePr>
          <p:cNvPr id="3074" name="Object 1024"/>
          <p:cNvGraphicFramePr>
            <a:graphicFrameLocks noChangeAspect="1"/>
          </p:cNvGraphicFramePr>
          <p:nvPr/>
        </p:nvGraphicFramePr>
        <p:xfrm>
          <a:off x="1331913" y="1700213"/>
          <a:ext cx="6192837" cy="4400550"/>
        </p:xfrm>
        <a:graphic>
          <a:graphicData uri="http://schemas.openxmlformats.org/presentationml/2006/ole">
            <mc:AlternateContent xmlns:mc="http://schemas.openxmlformats.org/markup-compatibility/2006">
              <mc:Choice xmlns:v="urn:schemas-microsoft-com:vml" Requires="v">
                <p:oleObj spid="_x0000_s3144" name="位图图像" r:id="rId5" imgW="4391025" imgH="2886075" progId="Paint.Picture">
                  <p:embed/>
                </p:oleObj>
              </mc:Choice>
              <mc:Fallback>
                <p:oleObj name="位图图像" r:id="rId5" imgW="4391025" imgH="2886075" progId="Paint.Picture">
                  <p:embed/>
                  <p:pic>
                    <p:nvPicPr>
                      <p:cNvPr id="0" name="Object 10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913" y="1700213"/>
                        <a:ext cx="6192837" cy="440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ustDataLst>
      <p:tags r:id="rId2"/>
    </p:custDataLst>
  </p:cSld>
  <p:clrMapOvr>
    <a:masterClrMapping/>
  </p:clrMapOvr>
  <p:transition>
    <p:random/>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pPr eaLnBrk="1" hangingPunct="1"/>
            <a:r>
              <a:rPr lang="en-US" altLang="zh-CN" sz="3400" smtClean="0"/>
              <a:t>VLSM: An Example</a:t>
            </a:r>
          </a:p>
        </p:txBody>
      </p:sp>
      <p:sp>
        <p:nvSpPr>
          <p:cNvPr id="105475" name="Rectangle 3"/>
          <p:cNvSpPr>
            <a:spLocks noGrp="1" noChangeArrowheads="1"/>
          </p:cNvSpPr>
          <p:nvPr>
            <p:ph type="body" idx="1"/>
          </p:nvPr>
        </p:nvSpPr>
        <p:spPr/>
        <p:txBody>
          <a:bodyPr/>
          <a:lstStyle/>
          <a:p>
            <a:pPr eaLnBrk="1" hangingPunct="1"/>
            <a:endParaRPr lang="zh-CN" altLang="en-US" smtClean="0"/>
          </a:p>
        </p:txBody>
      </p:sp>
      <p:pic>
        <p:nvPicPr>
          <p:cNvPr id="105476" name="Picture 4"/>
          <p:cNvPicPr>
            <a:picLocks noGrp="1" noChangeAspect="1" noChangeArrowheads="1"/>
          </p:cNvPicPr>
          <p:nvPr>
            <p:ph idx="4294967295"/>
          </p:nvPr>
        </p:nvPicPr>
        <p:blipFill>
          <a:blip r:embed="rId4">
            <a:extLst>
              <a:ext uri="{28A0092B-C50C-407E-A947-70E740481C1C}">
                <a14:useLocalDpi xmlns:a14="http://schemas.microsoft.com/office/drawing/2010/main" val="0"/>
              </a:ext>
            </a:extLst>
          </a:blip>
          <a:srcRect/>
          <a:stretch>
            <a:fillRect/>
          </a:stretch>
        </p:blipFill>
        <p:spPr>
          <a:xfrm>
            <a:off x="1036638" y="1814513"/>
            <a:ext cx="7061200" cy="4076700"/>
          </a:xfrm>
          <a:noFill/>
        </p:spPr>
      </p:pic>
    </p:spTree>
    <p:custDataLst>
      <p:tags r:id="rId1"/>
    </p:custDataLst>
  </p:cSld>
  <p:clrMapOvr>
    <a:masterClrMapping/>
  </p:clrMapOvr>
  <p:transition>
    <p:random/>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pPr eaLnBrk="1" hangingPunct="1"/>
            <a:r>
              <a:rPr lang="en-US" altLang="zh-CN" smtClean="0"/>
              <a:t>VLSM: An Example</a:t>
            </a:r>
          </a:p>
        </p:txBody>
      </p:sp>
      <p:sp>
        <p:nvSpPr>
          <p:cNvPr id="106499" name="Rectangle 3"/>
          <p:cNvSpPr>
            <a:spLocks noGrp="1" noChangeArrowheads="1"/>
          </p:cNvSpPr>
          <p:nvPr>
            <p:ph type="body" idx="1"/>
          </p:nvPr>
        </p:nvSpPr>
        <p:spPr/>
        <p:txBody>
          <a:bodyPr/>
          <a:lstStyle/>
          <a:p>
            <a:pPr eaLnBrk="1" hangingPunct="1">
              <a:lnSpc>
                <a:spcPct val="90000"/>
              </a:lnSpc>
            </a:pPr>
            <a:r>
              <a:rPr lang="en-US" altLang="zh-CN" sz="2600" smtClean="0"/>
              <a:t>A class C address of 192.168.10.0/24 has been allocated.</a:t>
            </a:r>
          </a:p>
          <a:p>
            <a:pPr lvl="1" eaLnBrk="1" hangingPunct="1">
              <a:lnSpc>
                <a:spcPct val="90000"/>
              </a:lnSpc>
            </a:pPr>
            <a:r>
              <a:rPr lang="en-US" altLang="zh-CN" sz="2200" smtClean="0"/>
              <a:t>Perth, Sydney, and Singapore have a WAN connection to Kuala Lumpur (KL).</a:t>
            </a:r>
          </a:p>
          <a:p>
            <a:pPr lvl="1" eaLnBrk="1" hangingPunct="1">
              <a:lnSpc>
                <a:spcPct val="90000"/>
              </a:lnSpc>
            </a:pPr>
            <a:r>
              <a:rPr lang="en-US" altLang="zh-CN" sz="2200" smtClean="0"/>
              <a:t>Perth requires 60 hosts.</a:t>
            </a:r>
          </a:p>
          <a:p>
            <a:pPr lvl="1" eaLnBrk="1" hangingPunct="1">
              <a:lnSpc>
                <a:spcPct val="90000"/>
              </a:lnSpc>
            </a:pPr>
            <a:r>
              <a:rPr lang="en-US" altLang="zh-CN" sz="2200" smtClean="0"/>
              <a:t>KL requires 28 hosts.</a:t>
            </a:r>
          </a:p>
          <a:p>
            <a:pPr lvl="1" eaLnBrk="1" hangingPunct="1">
              <a:lnSpc>
                <a:spcPct val="90000"/>
              </a:lnSpc>
            </a:pPr>
            <a:r>
              <a:rPr lang="en-US" altLang="zh-CN" sz="2200" smtClean="0"/>
              <a:t>Sydney and Singapore each require 12 hosts.</a:t>
            </a:r>
          </a:p>
          <a:p>
            <a:pPr eaLnBrk="1" hangingPunct="1">
              <a:lnSpc>
                <a:spcPct val="90000"/>
              </a:lnSpc>
            </a:pPr>
            <a:r>
              <a:rPr lang="en-US" altLang="zh-CN" sz="2600" smtClean="0"/>
              <a:t>To calculate VLSM subnets and the respective hosts allocate the largest requirements first from the address range. Requirements levels should be listed from the largest to the smallest.</a:t>
            </a:r>
          </a:p>
        </p:txBody>
      </p:sp>
    </p:spTree>
    <p:custDataLst>
      <p:tags r:id="rId1"/>
    </p:custDataLst>
  </p:cSld>
  <p:clrMapOvr>
    <a:masterClrMapping/>
  </p:clrMapOvr>
  <p:transition>
    <p:random/>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eaLnBrk="1" hangingPunct="1"/>
            <a:r>
              <a:rPr lang="en-US" altLang="zh-CN" smtClean="0"/>
              <a:t>VLSM: An Example</a:t>
            </a:r>
          </a:p>
        </p:txBody>
      </p:sp>
      <p:sp>
        <p:nvSpPr>
          <p:cNvPr id="107523" name="Rectangle 3"/>
          <p:cNvSpPr>
            <a:spLocks noGrp="1" noChangeArrowheads="1"/>
          </p:cNvSpPr>
          <p:nvPr>
            <p:ph type="body" idx="1"/>
          </p:nvPr>
        </p:nvSpPr>
        <p:spPr/>
        <p:txBody>
          <a:bodyPr/>
          <a:lstStyle/>
          <a:p>
            <a:pPr eaLnBrk="1" hangingPunct="1"/>
            <a:r>
              <a:rPr lang="en-US" altLang="zh-CN" sz="2100" b="1" smtClean="0"/>
              <a:t>Step 1</a:t>
            </a:r>
          </a:p>
          <a:p>
            <a:pPr lvl="1" eaLnBrk="1" hangingPunct="1"/>
            <a:r>
              <a:rPr lang="en-US" altLang="zh-CN" sz="2200" smtClean="0"/>
              <a:t>In this example Perth requires 60 hosts.</a:t>
            </a:r>
          </a:p>
          <a:p>
            <a:pPr lvl="1" eaLnBrk="1" hangingPunct="1"/>
            <a:r>
              <a:rPr lang="en-US" altLang="zh-CN" sz="2200" smtClean="0"/>
              <a:t>Use 6 bits since 2</a:t>
            </a:r>
            <a:r>
              <a:rPr lang="en-US" altLang="zh-CN" sz="2200" baseline="30000" smtClean="0"/>
              <a:t>6</a:t>
            </a:r>
            <a:r>
              <a:rPr lang="en-US" altLang="zh-CN" sz="2200" smtClean="0"/>
              <a:t> </a:t>
            </a:r>
            <a:r>
              <a:rPr lang="en-US" altLang="zh-CN" sz="2200" smtClean="0">
                <a:latin typeface="Tahoma" pitchFamily="34" charset="0"/>
              </a:rPr>
              <a:t>–</a:t>
            </a:r>
            <a:r>
              <a:rPr lang="en-US" altLang="zh-CN" sz="2200" smtClean="0"/>
              <a:t> 2 = 62 usable host addresses. Thus 2 bits will be used from the 4th Octet to represent the extended-network-prefix of /26 and the remaining 6 bits will be used for host addresses.</a:t>
            </a:r>
          </a:p>
          <a:p>
            <a:pPr eaLnBrk="1" hangingPunct="1"/>
            <a:r>
              <a:rPr lang="en-US" altLang="zh-CN" sz="2100" smtClean="0"/>
              <a:t>Applying VLSM on address 192.168.10.0/24 gives:</a:t>
            </a:r>
          </a:p>
          <a:p>
            <a:pPr lvl="1" eaLnBrk="1" hangingPunct="1"/>
            <a:r>
              <a:rPr lang="en-US" altLang="zh-CN" sz="2200" smtClean="0"/>
              <a:t>192.168.10.</a:t>
            </a:r>
            <a:r>
              <a:rPr lang="en-US" altLang="zh-CN" sz="2200" u="sng" smtClean="0">
                <a:solidFill>
                  <a:srgbClr val="FF0000"/>
                </a:solidFill>
              </a:rPr>
              <a:t>00</a:t>
            </a:r>
            <a:r>
              <a:rPr lang="en-US" altLang="zh-CN" sz="2200" smtClean="0"/>
              <a:t> hh hhhh /26</a:t>
            </a:r>
          </a:p>
          <a:p>
            <a:pPr lvl="1" eaLnBrk="1" hangingPunct="1"/>
            <a:r>
              <a:rPr lang="en-US" altLang="zh-CN" sz="2200" smtClean="0"/>
              <a:t>255.255.255.192 (1100 0000)</a:t>
            </a:r>
          </a:p>
        </p:txBody>
      </p:sp>
    </p:spTree>
    <p:custDataLst>
      <p:tags r:id="rId1"/>
    </p:custDataLst>
  </p:cSld>
  <p:clrMapOvr>
    <a:masterClrMapping/>
  </p:clrMapOvr>
  <p:transition>
    <p:random/>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10713" name="Group 25"/>
          <p:cNvGraphicFramePr>
            <a:graphicFrameLocks noGrp="1"/>
          </p:cNvGraphicFramePr>
          <p:nvPr>
            <p:ph sz="half" idx="4294967295"/>
          </p:nvPr>
        </p:nvGraphicFramePr>
        <p:xfrm>
          <a:off x="250825" y="260350"/>
          <a:ext cx="8569325" cy="6434138"/>
        </p:xfrm>
        <a:graphic>
          <a:graphicData uri="http://schemas.openxmlformats.org/drawingml/2006/table">
            <a:tbl>
              <a:tblPr/>
              <a:tblGrid>
                <a:gridCol w="2449513">
                  <a:extLst>
                    <a:ext uri="{9D8B030D-6E8A-4147-A177-3AD203B41FA5}">
                      <a16:colId xmlns:a16="http://schemas.microsoft.com/office/drawing/2014/main" val="20000"/>
                    </a:ext>
                  </a:extLst>
                </a:gridCol>
                <a:gridCol w="2735262">
                  <a:extLst>
                    <a:ext uri="{9D8B030D-6E8A-4147-A177-3AD203B41FA5}">
                      <a16:colId xmlns:a16="http://schemas.microsoft.com/office/drawing/2014/main" val="20001"/>
                    </a:ext>
                  </a:extLst>
                </a:gridCol>
                <a:gridCol w="3384550">
                  <a:extLst>
                    <a:ext uri="{9D8B030D-6E8A-4147-A177-3AD203B41FA5}">
                      <a16:colId xmlns:a16="http://schemas.microsoft.com/office/drawing/2014/main" val="20002"/>
                    </a:ext>
                  </a:extLst>
                </a:gridCol>
              </a:tblGrid>
              <a:tr h="3163888">
                <a:tc rowSpan="4">
                  <a:txBody>
                    <a:bodyPr/>
                    <a:lstStyle/>
                    <a:p>
                      <a:pPr marL="0" marR="0" lvl="0" indent="0" algn="l" defTabSz="914400" rtl="0" eaLnBrk="1" fontAlgn="base" latinLnBrk="0" hangingPunct="1">
                        <a:spcBef>
                          <a:spcPct val="20000"/>
                        </a:spcBef>
                        <a:spcAft>
                          <a:spcPct val="0"/>
                        </a:spcAft>
                        <a:buClr>
                          <a:schemeClr val="accent2"/>
                        </a:buClr>
                        <a:buSzTx/>
                        <a:buFont typeface="Wingdings" pitchFamily="82" charset="2"/>
                        <a:buNone/>
                      </a:pPr>
                      <a:r>
                        <a:rPr kumimoji="0" lang="zh-CN" altLang="en-US" sz="2000" b="0" i="0" u="none" strike="noStrike" cap="none" normalizeH="0" baseline="0" smtClean="0">
                          <a:ln>
                            <a:noFill/>
                          </a:ln>
                          <a:solidFill>
                            <a:schemeClr val="tx1"/>
                          </a:solidFill>
                          <a:effectLst/>
                          <a:latin typeface="Verdana" pitchFamily="34" charset="0"/>
                          <a:ea typeface="宋体" pitchFamily="2" charset="-122"/>
                        </a:rPr>
                        <a:t>192.168.10.0/24（</a:t>
                      </a:r>
                      <a:r>
                        <a:rPr kumimoji="0" lang="en-US" altLang="zh-CN" sz="2000" b="0" i="0" u="none" strike="noStrike" cap="none" normalizeH="0" baseline="0" smtClean="0">
                          <a:ln>
                            <a:noFill/>
                          </a:ln>
                          <a:solidFill>
                            <a:schemeClr val="tx1"/>
                          </a:solidFill>
                          <a:effectLst/>
                          <a:latin typeface="Verdana" pitchFamily="34" charset="0"/>
                          <a:ea typeface="宋体" pitchFamily="2" charset="-122"/>
                        </a:rPr>
                        <a:t>Subnetted）</a:t>
                      </a:r>
                    </a:p>
                  </a:txBody>
                  <a:tcPr marL="73025" marR="73025" marT="36512" marB="365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spcBef>
                          <a:spcPct val="20000"/>
                        </a:spcBef>
                        <a:spcAft>
                          <a:spcPct val="0"/>
                        </a:spcAft>
                        <a:buClr>
                          <a:schemeClr val="accent2"/>
                        </a:buClr>
                        <a:buSzTx/>
                        <a:buFont typeface="Wingdings" pitchFamily="82" charset="2"/>
                        <a:buNone/>
                      </a:pPr>
                      <a:r>
                        <a:rPr kumimoji="0" lang="zh-CN" altLang="en-US" sz="2000" b="0" i="0" u="none" strike="noStrike" cap="none" normalizeH="0" baseline="0" smtClean="0">
                          <a:ln>
                            <a:noFill/>
                          </a:ln>
                          <a:solidFill>
                            <a:schemeClr val="tx1"/>
                          </a:solidFill>
                          <a:effectLst/>
                          <a:latin typeface="Verdana" pitchFamily="34" charset="0"/>
                          <a:ea typeface="宋体" pitchFamily="2" charset="-122"/>
                        </a:rPr>
                        <a:t>192.168.10.0/26</a:t>
                      </a:r>
                    </a:p>
                    <a:p>
                      <a:pPr marL="0" marR="0" lvl="0" indent="0" algn="l" defTabSz="914400" rtl="0" eaLnBrk="1" fontAlgn="base" latinLnBrk="0" hangingPunct="1">
                        <a:spcBef>
                          <a:spcPct val="20000"/>
                        </a:spcBef>
                        <a:spcAft>
                          <a:spcPct val="0"/>
                        </a:spcAft>
                        <a:buClr>
                          <a:schemeClr val="accent2"/>
                        </a:buClr>
                        <a:buSzTx/>
                        <a:buFont typeface="Wingdings" pitchFamily="82" charset="2"/>
                        <a:buNone/>
                      </a:pPr>
                      <a:r>
                        <a:rPr kumimoji="0" lang="zh-CN" altLang="en-US" sz="2000" b="0" i="0" u="none" strike="noStrike" cap="none" normalizeH="0" baseline="0" smtClean="0">
                          <a:ln>
                            <a:noFill/>
                          </a:ln>
                          <a:solidFill>
                            <a:schemeClr val="tx1"/>
                          </a:solidFill>
                          <a:effectLst/>
                          <a:latin typeface="Verdana" pitchFamily="34" charset="0"/>
                          <a:ea typeface="宋体" pitchFamily="2" charset="-122"/>
                        </a:rPr>
                        <a:t>(</a:t>
                      </a:r>
                      <a:r>
                        <a:rPr kumimoji="0" lang="zh-CN" altLang="en-US" sz="2000" b="0" i="0" u="none" strike="noStrike" cap="none" normalizeH="0" baseline="0" smtClean="0">
                          <a:ln>
                            <a:noFill/>
                          </a:ln>
                          <a:solidFill>
                            <a:srgbClr val="FF0000"/>
                          </a:solidFill>
                          <a:effectLst/>
                          <a:latin typeface="Verdana" pitchFamily="34" charset="0"/>
                          <a:ea typeface="宋体" pitchFamily="2" charset="-122"/>
                        </a:rPr>
                        <a:t>00</a:t>
                      </a:r>
                      <a:r>
                        <a:rPr kumimoji="0" lang="zh-CN" altLang="en-US" sz="2000" b="0" i="0" u="none" strike="noStrike" cap="none" normalizeH="0" baseline="0" smtClean="0">
                          <a:ln>
                            <a:noFill/>
                          </a:ln>
                          <a:solidFill>
                            <a:schemeClr val="tx1"/>
                          </a:solidFill>
                          <a:effectLst/>
                          <a:latin typeface="Verdana" pitchFamily="34" charset="0"/>
                          <a:ea typeface="宋体" pitchFamily="2" charset="-122"/>
                        </a:rPr>
                        <a:t>00 0000)</a:t>
                      </a:r>
                    </a:p>
                  </a:txBody>
                  <a:tcPr marL="73025" marR="73025" marT="36512" marB="365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spcBef>
                          <a:spcPct val="20000"/>
                        </a:spcBef>
                        <a:spcAft>
                          <a:spcPct val="0"/>
                        </a:spcAft>
                        <a:buClr>
                          <a:schemeClr val="accent2"/>
                        </a:buClr>
                        <a:buSzTx/>
                        <a:buFont typeface="Wingdings" pitchFamily="82" charset="2"/>
                        <a:buNone/>
                      </a:pPr>
                      <a:r>
                        <a:rPr kumimoji="0" lang="en-US" altLang="zh-CN" sz="2200" b="0" i="0" u="none" strike="noStrike" cap="none" normalizeH="0" baseline="0" smtClean="0">
                          <a:ln>
                            <a:noFill/>
                          </a:ln>
                          <a:solidFill>
                            <a:schemeClr val="tx1"/>
                          </a:solidFill>
                          <a:effectLst/>
                          <a:latin typeface="Verdana" pitchFamily="34" charset="0"/>
                          <a:ea typeface="宋体" pitchFamily="2" charset="-122"/>
                        </a:rPr>
                        <a:t>Perth (60 hosts)</a:t>
                      </a:r>
                    </a:p>
                    <a:p>
                      <a:pPr marL="0" marR="0" lvl="0" indent="0" algn="l" defTabSz="914400" rtl="0" eaLnBrk="1" fontAlgn="base" latinLnBrk="0" hangingPunct="1">
                        <a:spcBef>
                          <a:spcPct val="20000"/>
                        </a:spcBef>
                        <a:spcAft>
                          <a:spcPct val="0"/>
                        </a:spcAft>
                        <a:buClr>
                          <a:schemeClr val="accent2"/>
                        </a:buClr>
                        <a:buSzTx/>
                        <a:buFont typeface="Wingdings" pitchFamily="82" charset="2"/>
                        <a:buChar char="o"/>
                      </a:pPr>
                      <a:r>
                        <a:rPr kumimoji="0" lang="en-US" altLang="zh-CN" sz="1500" b="0" i="0" u="none" strike="noStrike" cap="none" normalizeH="0" baseline="0" smtClean="0">
                          <a:ln>
                            <a:noFill/>
                          </a:ln>
                          <a:solidFill>
                            <a:schemeClr val="tx1"/>
                          </a:solidFill>
                          <a:effectLst/>
                          <a:latin typeface="Verdana" pitchFamily="34" charset="0"/>
                          <a:ea typeface="宋体" pitchFamily="2" charset="-122"/>
                        </a:rPr>
                        <a:t>192.168.10.0/26 (Network Address)</a:t>
                      </a:r>
                    </a:p>
                    <a:p>
                      <a:pPr marL="0" marR="0" lvl="0" indent="0" algn="l" defTabSz="914400" rtl="0" eaLnBrk="1" fontAlgn="base" latinLnBrk="0" hangingPunct="1">
                        <a:spcBef>
                          <a:spcPct val="20000"/>
                        </a:spcBef>
                        <a:spcAft>
                          <a:spcPct val="0"/>
                        </a:spcAft>
                        <a:buClr>
                          <a:schemeClr val="accent2"/>
                        </a:buClr>
                        <a:buSzTx/>
                        <a:buFont typeface="Wingdings" pitchFamily="82" charset="2"/>
                        <a:buChar char="o"/>
                      </a:pPr>
                      <a:r>
                        <a:rPr kumimoji="0" lang="en-US" altLang="zh-CN" sz="1500" b="0" i="0" u="none" strike="noStrike" cap="none" normalizeH="0" baseline="0" smtClean="0">
                          <a:ln>
                            <a:noFill/>
                          </a:ln>
                          <a:solidFill>
                            <a:schemeClr val="tx1"/>
                          </a:solidFill>
                          <a:effectLst/>
                          <a:latin typeface="Verdana" pitchFamily="34" charset="0"/>
                          <a:ea typeface="宋体" pitchFamily="2" charset="-122"/>
                        </a:rPr>
                        <a:t>192.168.10.1/26 </a:t>
                      </a:r>
                    </a:p>
                    <a:p>
                      <a:pPr marL="0" marR="0" lvl="0" indent="0" algn="l" defTabSz="914400" rtl="0" eaLnBrk="1" fontAlgn="base" latinLnBrk="0" hangingPunct="1">
                        <a:spcBef>
                          <a:spcPct val="20000"/>
                        </a:spcBef>
                        <a:spcAft>
                          <a:spcPct val="0"/>
                        </a:spcAft>
                        <a:buClr>
                          <a:schemeClr val="accent2"/>
                        </a:buClr>
                        <a:buSzTx/>
                        <a:buFont typeface="Wingdings" pitchFamily="82" charset="2"/>
                        <a:buChar char="o"/>
                      </a:pPr>
                      <a:r>
                        <a:rPr kumimoji="0" lang="en-US" altLang="zh-CN" sz="1500" b="0" i="0" u="none" strike="noStrike" cap="none" normalizeH="0" baseline="0" smtClean="0">
                          <a:ln>
                            <a:noFill/>
                          </a:ln>
                          <a:solidFill>
                            <a:schemeClr val="tx1"/>
                          </a:solidFill>
                          <a:effectLst/>
                          <a:latin typeface="Verdana" pitchFamily="34" charset="0"/>
                          <a:ea typeface="宋体" pitchFamily="2" charset="-122"/>
                        </a:rPr>
                        <a:t>192.168.10.2/26</a:t>
                      </a:r>
                    </a:p>
                    <a:p>
                      <a:pPr marL="0" marR="0" lvl="0" indent="0" algn="l" defTabSz="914400" rtl="0" eaLnBrk="1" fontAlgn="base" latinLnBrk="0" hangingPunct="1">
                        <a:spcBef>
                          <a:spcPct val="20000"/>
                        </a:spcBef>
                        <a:spcAft>
                          <a:spcPct val="0"/>
                        </a:spcAft>
                        <a:buClr>
                          <a:schemeClr val="accent2"/>
                        </a:buClr>
                        <a:buSzTx/>
                        <a:buFont typeface="Wingdings" pitchFamily="82" charset="2"/>
                        <a:buChar char="o"/>
                      </a:pPr>
                      <a:r>
                        <a:rPr kumimoji="0" lang="en-US" altLang="zh-CN" sz="1500" b="0" i="0" u="none" strike="noStrike" cap="none" normalizeH="0" baseline="0" smtClean="0">
                          <a:ln>
                            <a:noFill/>
                          </a:ln>
                          <a:solidFill>
                            <a:schemeClr val="tx1"/>
                          </a:solidFill>
                          <a:effectLst/>
                          <a:latin typeface="Tahoma"/>
                          <a:ea typeface="宋体" pitchFamily="2" charset="-122"/>
                        </a:rPr>
                        <a:t>……</a:t>
                      </a:r>
                      <a:r>
                        <a:rPr kumimoji="0" lang="en-US" altLang="zh-CN" sz="1500" b="0" i="0" u="none" strike="noStrike" cap="none" normalizeH="0" baseline="0" smtClean="0">
                          <a:ln>
                            <a:noFill/>
                          </a:ln>
                          <a:solidFill>
                            <a:schemeClr val="tx1"/>
                          </a:solidFill>
                          <a:effectLst/>
                          <a:latin typeface="Verdana" pitchFamily="34" charset="0"/>
                          <a:ea typeface="宋体" pitchFamily="2" charset="-122"/>
                        </a:rPr>
                        <a:t> </a:t>
                      </a:r>
                    </a:p>
                    <a:p>
                      <a:pPr marL="0" marR="0" lvl="0" indent="0" algn="l" defTabSz="914400" rtl="0" eaLnBrk="1" fontAlgn="base" latinLnBrk="0" hangingPunct="1">
                        <a:spcBef>
                          <a:spcPct val="20000"/>
                        </a:spcBef>
                        <a:spcAft>
                          <a:spcPct val="0"/>
                        </a:spcAft>
                        <a:buClr>
                          <a:schemeClr val="accent2"/>
                        </a:buClr>
                        <a:buSzTx/>
                        <a:buFont typeface="Wingdings" pitchFamily="82" charset="2"/>
                        <a:buChar char="o"/>
                      </a:pPr>
                      <a:r>
                        <a:rPr kumimoji="0" lang="en-US" altLang="zh-CN" sz="1500" b="0" i="0" u="none" strike="noStrike" cap="none" normalizeH="0" baseline="0" smtClean="0">
                          <a:ln>
                            <a:noFill/>
                          </a:ln>
                          <a:solidFill>
                            <a:schemeClr val="tx1"/>
                          </a:solidFill>
                          <a:effectLst/>
                          <a:latin typeface="Verdana" pitchFamily="34" charset="0"/>
                          <a:ea typeface="宋体" pitchFamily="2" charset="-122"/>
                        </a:rPr>
                        <a:t>192.168.10.61/26</a:t>
                      </a:r>
                    </a:p>
                    <a:p>
                      <a:pPr marL="0" marR="0" lvl="0" indent="0" algn="l" defTabSz="914400" rtl="0" eaLnBrk="1" fontAlgn="base" latinLnBrk="0" hangingPunct="1">
                        <a:spcBef>
                          <a:spcPct val="20000"/>
                        </a:spcBef>
                        <a:spcAft>
                          <a:spcPct val="0"/>
                        </a:spcAft>
                        <a:buClr>
                          <a:schemeClr val="accent2"/>
                        </a:buClr>
                        <a:buSzTx/>
                        <a:buFont typeface="Wingdings" pitchFamily="82" charset="2"/>
                        <a:buChar char="o"/>
                      </a:pPr>
                      <a:r>
                        <a:rPr kumimoji="0" lang="en-US" altLang="zh-CN" sz="1500" b="0" i="0" u="none" strike="noStrike" cap="none" normalizeH="0" baseline="0" smtClean="0">
                          <a:ln>
                            <a:noFill/>
                          </a:ln>
                          <a:solidFill>
                            <a:schemeClr val="tx1"/>
                          </a:solidFill>
                          <a:effectLst/>
                          <a:latin typeface="Verdana" pitchFamily="34" charset="0"/>
                          <a:ea typeface="宋体" pitchFamily="2" charset="-122"/>
                        </a:rPr>
                        <a:t>192.168.10.62/26</a:t>
                      </a:r>
                    </a:p>
                    <a:p>
                      <a:pPr marL="0" marR="0" lvl="0" indent="0" algn="l" defTabSz="914400" rtl="0" eaLnBrk="1" fontAlgn="base" latinLnBrk="0" hangingPunct="1">
                        <a:spcBef>
                          <a:spcPct val="20000"/>
                        </a:spcBef>
                        <a:spcAft>
                          <a:spcPct val="0"/>
                        </a:spcAft>
                        <a:buClr>
                          <a:schemeClr val="accent2"/>
                        </a:buClr>
                        <a:buSzTx/>
                        <a:buFont typeface="Wingdings" pitchFamily="82" charset="2"/>
                        <a:buChar char="o"/>
                      </a:pPr>
                      <a:r>
                        <a:rPr kumimoji="0" lang="en-US" altLang="zh-CN" sz="1500" b="0" i="0" u="none" strike="noStrike" cap="none" normalizeH="0" baseline="0" smtClean="0">
                          <a:ln>
                            <a:noFill/>
                          </a:ln>
                          <a:solidFill>
                            <a:schemeClr val="tx1"/>
                          </a:solidFill>
                          <a:effectLst/>
                          <a:latin typeface="Verdana" pitchFamily="34" charset="0"/>
                          <a:ea typeface="宋体" pitchFamily="2" charset="-122"/>
                        </a:rPr>
                        <a:t>192.168.10.63/26(Broadcast Address)</a:t>
                      </a:r>
                    </a:p>
                  </a:txBody>
                  <a:tcPr marL="73025" marR="73025" marT="36512" marB="365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1244600">
                <a:tc vMerge="1">
                  <a:txBody>
                    <a:bodyPr/>
                    <a:lstStyle/>
                    <a:p>
                      <a:endParaRPr lang="zh-CN"/>
                    </a:p>
                  </a:txBody>
                  <a:tcPr/>
                </a:tc>
                <a:tc>
                  <a:txBody>
                    <a:bodyPr/>
                    <a:lstStyle/>
                    <a:p>
                      <a:pPr marL="0" marR="0" lvl="0" indent="0" algn="l" defTabSz="914400" rtl="0" eaLnBrk="1" fontAlgn="base" latinLnBrk="0" hangingPunct="1">
                        <a:spcBef>
                          <a:spcPct val="20000"/>
                        </a:spcBef>
                        <a:spcAft>
                          <a:spcPct val="0"/>
                        </a:spcAft>
                        <a:buClr>
                          <a:schemeClr val="accent2"/>
                        </a:buClr>
                        <a:buSzTx/>
                        <a:buFont typeface="Wingdings" pitchFamily="82" charset="2"/>
                        <a:buNone/>
                      </a:pPr>
                      <a:r>
                        <a:rPr kumimoji="0" lang="zh-CN" altLang="en-US" sz="2000" b="0" i="0" u="none" strike="noStrike" cap="none" normalizeH="0" baseline="0" smtClean="0">
                          <a:ln>
                            <a:noFill/>
                          </a:ln>
                          <a:solidFill>
                            <a:schemeClr val="tx1"/>
                          </a:solidFill>
                          <a:effectLst/>
                          <a:latin typeface="Verdana" pitchFamily="34" charset="0"/>
                          <a:ea typeface="宋体" pitchFamily="2" charset="-122"/>
                        </a:rPr>
                        <a:t>192.168.10.64/26</a:t>
                      </a:r>
                    </a:p>
                    <a:p>
                      <a:pPr marL="0" marR="0" lvl="0" indent="0" algn="l" defTabSz="914400" rtl="0" eaLnBrk="1" fontAlgn="base" latinLnBrk="0" hangingPunct="1">
                        <a:spcBef>
                          <a:spcPct val="20000"/>
                        </a:spcBef>
                        <a:spcAft>
                          <a:spcPct val="0"/>
                        </a:spcAft>
                        <a:buClr>
                          <a:schemeClr val="accent2"/>
                        </a:buClr>
                        <a:buSzTx/>
                        <a:buFont typeface="Wingdings" pitchFamily="82" charset="2"/>
                        <a:buNone/>
                      </a:pPr>
                      <a:r>
                        <a:rPr kumimoji="0" lang="zh-CN" altLang="en-US" sz="2000" b="0" i="0" u="none" strike="noStrike" cap="none" normalizeH="0" baseline="0" smtClean="0">
                          <a:ln>
                            <a:noFill/>
                          </a:ln>
                          <a:solidFill>
                            <a:schemeClr val="tx1"/>
                          </a:solidFill>
                          <a:effectLst/>
                          <a:latin typeface="Verdana" pitchFamily="34" charset="0"/>
                          <a:ea typeface="宋体" pitchFamily="2" charset="-122"/>
                        </a:rPr>
                        <a:t>(</a:t>
                      </a:r>
                      <a:r>
                        <a:rPr kumimoji="0" lang="zh-CN" altLang="en-US" sz="2000" b="0" i="0" u="none" strike="noStrike" cap="none" normalizeH="0" baseline="0" smtClean="0">
                          <a:ln>
                            <a:noFill/>
                          </a:ln>
                          <a:solidFill>
                            <a:srgbClr val="FF0000"/>
                          </a:solidFill>
                          <a:effectLst/>
                          <a:latin typeface="Verdana" pitchFamily="34" charset="0"/>
                          <a:ea typeface="宋体" pitchFamily="2" charset="-122"/>
                        </a:rPr>
                        <a:t>01</a:t>
                      </a:r>
                      <a:r>
                        <a:rPr kumimoji="0" lang="zh-CN" altLang="en-US" sz="2000" b="0" i="0" u="none" strike="noStrike" cap="none" normalizeH="0" baseline="0" smtClean="0">
                          <a:ln>
                            <a:noFill/>
                          </a:ln>
                          <a:solidFill>
                            <a:schemeClr val="tx1"/>
                          </a:solidFill>
                          <a:effectLst/>
                          <a:latin typeface="Verdana" pitchFamily="34" charset="0"/>
                          <a:ea typeface="宋体" pitchFamily="2" charset="-122"/>
                        </a:rPr>
                        <a:t>00 0000)</a:t>
                      </a:r>
                    </a:p>
                  </a:txBody>
                  <a:tcPr marL="73025" marR="73025" marT="36512" marB="365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spcBef>
                          <a:spcPct val="20000"/>
                        </a:spcBef>
                        <a:spcAft>
                          <a:spcPct val="0"/>
                        </a:spcAft>
                        <a:buClr>
                          <a:schemeClr val="accent2"/>
                        </a:buClr>
                        <a:buSzTx/>
                        <a:buFont typeface="Wingdings" pitchFamily="82" charset="2"/>
                        <a:buNone/>
                      </a:pPr>
                      <a:r>
                        <a:rPr kumimoji="0" lang="en-US" altLang="zh-CN" sz="2200" b="0" i="0" u="none" strike="noStrike" cap="none" normalizeH="0" baseline="0" smtClean="0">
                          <a:ln>
                            <a:noFill/>
                          </a:ln>
                          <a:solidFill>
                            <a:schemeClr val="tx1"/>
                          </a:solidFill>
                          <a:effectLst/>
                          <a:latin typeface="Verdana" pitchFamily="34" charset="0"/>
                          <a:ea typeface="宋体" pitchFamily="2" charset="-122"/>
                        </a:rPr>
                        <a:t>Unused （Subnetted）</a:t>
                      </a:r>
                    </a:p>
                  </a:txBody>
                  <a:tcPr marL="73025" marR="73025" marT="36512" marB="365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1"/>
                  </a:ext>
                </a:extLst>
              </a:tr>
              <a:tr h="1012825">
                <a:tc vMerge="1">
                  <a:txBody>
                    <a:bodyPr/>
                    <a:lstStyle/>
                    <a:p>
                      <a:endParaRPr lang="zh-CN"/>
                    </a:p>
                  </a:txBody>
                  <a:tcPr/>
                </a:tc>
                <a:tc>
                  <a:txBody>
                    <a:bodyPr/>
                    <a:lstStyle/>
                    <a:p>
                      <a:pPr marL="0" marR="0" lvl="0" indent="0" algn="l" defTabSz="914400" rtl="0" eaLnBrk="1" fontAlgn="base" latinLnBrk="0" hangingPunct="1">
                        <a:spcBef>
                          <a:spcPct val="20000"/>
                        </a:spcBef>
                        <a:spcAft>
                          <a:spcPct val="0"/>
                        </a:spcAft>
                        <a:buClr>
                          <a:schemeClr val="accent2"/>
                        </a:buClr>
                        <a:buSzTx/>
                        <a:buFont typeface="Wingdings" pitchFamily="82" charset="2"/>
                        <a:buNone/>
                      </a:pPr>
                      <a:r>
                        <a:rPr kumimoji="0" lang="zh-CN" altLang="en-US" sz="2000" b="0" i="0" u="none" strike="noStrike" cap="none" normalizeH="0" baseline="0" smtClean="0">
                          <a:ln>
                            <a:noFill/>
                          </a:ln>
                          <a:solidFill>
                            <a:schemeClr val="tx1"/>
                          </a:solidFill>
                          <a:effectLst/>
                          <a:latin typeface="Verdana" pitchFamily="34" charset="0"/>
                          <a:ea typeface="宋体" pitchFamily="2" charset="-122"/>
                        </a:rPr>
                        <a:t>192.168.10.128/26</a:t>
                      </a:r>
                    </a:p>
                    <a:p>
                      <a:pPr marL="0" marR="0" lvl="0" indent="0" algn="l" defTabSz="914400" rtl="0" eaLnBrk="1" fontAlgn="base" latinLnBrk="0" hangingPunct="1">
                        <a:spcBef>
                          <a:spcPct val="20000"/>
                        </a:spcBef>
                        <a:spcAft>
                          <a:spcPct val="0"/>
                        </a:spcAft>
                        <a:buClr>
                          <a:schemeClr val="accent2"/>
                        </a:buClr>
                        <a:buSzTx/>
                        <a:buFont typeface="Wingdings" pitchFamily="82" charset="2"/>
                        <a:buNone/>
                      </a:pPr>
                      <a:r>
                        <a:rPr kumimoji="0" lang="zh-CN" altLang="en-US" sz="2000" b="0" i="0" u="none" strike="noStrike" cap="none" normalizeH="0" baseline="0" smtClean="0">
                          <a:ln>
                            <a:noFill/>
                          </a:ln>
                          <a:solidFill>
                            <a:schemeClr val="tx1"/>
                          </a:solidFill>
                          <a:effectLst/>
                          <a:latin typeface="Verdana" pitchFamily="34" charset="0"/>
                          <a:ea typeface="宋体" pitchFamily="2" charset="-122"/>
                        </a:rPr>
                        <a:t>(</a:t>
                      </a:r>
                      <a:r>
                        <a:rPr kumimoji="0" lang="zh-CN" altLang="en-US" sz="2000" b="0" i="0" u="none" strike="noStrike" cap="none" normalizeH="0" baseline="0" smtClean="0">
                          <a:ln>
                            <a:noFill/>
                          </a:ln>
                          <a:solidFill>
                            <a:srgbClr val="FF0000"/>
                          </a:solidFill>
                          <a:effectLst/>
                          <a:latin typeface="Verdana" pitchFamily="34" charset="0"/>
                          <a:ea typeface="宋体" pitchFamily="2" charset="-122"/>
                        </a:rPr>
                        <a:t>10</a:t>
                      </a:r>
                      <a:r>
                        <a:rPr kumimoji="0" lang="zh-CN" altLang="en-US" sz="2000" b="0" i="0" u="none" strike="noStrike" cap="none" normalizeH="0" baseline="0" smtClean="0">
                          <a:ln>
                            <a:noFill/>
                          </a:ln>
                          <a:solidFill>
                            <a:schemeClr val="tx1"/>
                          </a:solidFill>
                          <a:effectLst/>
                          <a:latin typeface="Verdana" pitchFamily="34" charset="0"/>
                          <a:ea typeface="宋体" pitchFamily="2" charset="-122"/>
                        </a:rPr>
                        <a:t>00 0000)</a:t>
                      </a:r>
                    </a:p>
                  </a:txBody>
                  <a:tcPr marL="73025" marR="73025" marT="36512" marB="365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spcBef>
                          <a:spcPct val="20000"/>
                        </a:spcBef>
                        <a:spcAft>
                          <a:spcPct val="0"/>
                        </a:spcAft>
                        <a:buClr>
                          <a:schemeClr val="accent2"/>
                        </a:buClr>
                        <a:buSzTx/>
                        <a:buFont typeface="Wingdings" pitchFamily="82" charset="2"/>
                        <a:buNone/>
                      </a:pPr>
                      <a:r>
                        <a:rPr kumimoji="0" lang="en-US" altLang="zh-CN" sz="2200" b="0" i="0" u="none" strike="noStrike" cap="none" normalizeH="0" baseline="0" smtClean="0">
                          <a:ln>
                            <a:noFill/>
                          </a:ln>
                          <a:solidFill>
                            <a:schemeClr val="tx1"/>
                          </a:solidFill>
                          <a:effectLst/>
                          <a:latin typeface="Verdana" pitchFamily="34" charset="0"/>
                          <a:ea typeface="宋体" pitchFamily="2" charset="-122"/>
                        </a:rPr>
                        <a:t>Unused</a:t>
                      </a:r>
                    </a:p>
                  </a:txBody>
                  <a:tcPr marL="73025" marR="73025" marT="36512" marB="365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2"/>
                  </a:ext>
                </a:extLst>
              </a:tr>
              <a:tr h="1012825">
                <a:tc vMerge="1">
                  <a:txBody>
                    <a:bodyPr/>
                    <a:lstStyle/>
                    <a:p>
                      <a:endParaRPr lang="zh-CN"/>
                    </a:p>
                  </a:txBody>
                  <a:tcPr/>
                </a:tc>
                <a:tc>
                  <a:txBody>
                    <a:bodyPr/>
                    <a:lstStyle/>
                    <a:p>
                      <a:pPr marL="0" marR="0" lvl="0" indent="0" algn="l" defTabSz="914400" rtl="0" eaLnBrk="1" fontAlgn="base" latinLnBrk="0" hangingPunct="1">
                        <a:spcBef>
                          <a:spcPct val="20000"/>
                        </a:spcBef>
                        <a:spcAft>
                          <a:spcPct val="0"/>
                        </a:spcAft>
                        <a:buClr>
                          <a:schemeClr val="accent2"/>
                        </a:buClr>
                        <a:buSzTx/>
                        <a:buFont typeface="Wingdings" pitchFamily="82" charset="2"/>
                        <a:buNone/>
                      </a:pPr>
                      <a:r>
                        <a:rPr kumimoji="0" lang="zh-CN" altLang="en-US" sz="2000" b="0" i="0" u="none" strike="noStrike" cap="none" normalizeH="0" baseline="0" smtClean="0">
                          <a:ln>
                            <a:noFill/>
                          </a:ln>
                          <a:solidFill>
                            <a:schemeClr val="tx1"/>
                          </a:solidFill>
                          <a:effectLst/>
                          <a:latin typeface="Verdana" pitchFamily="34" charset="0"/>
                          <a:ea typeface="宋体" pitchFamily="2" charset="-122"/>
                        </a:rPr>
                        <a:t>192.168.10.192/26</a:t>
                      </a:r>
                      <a:r>
                        <a:rPr kumimoji="0" lang="zh-CN" altLang="en-US" sz="2000" b="0" i="0" u="none" strike="noStrike" cap="none" normalizeH="0" baseline="0" smtClean="0">
                          <a:ln>
                            <a:noFill/>
                          </a:ln>
                          <a:solidFill>
                            <a:schemeClr val="tx1"/>
                          </a:solidFill>
                          <a:effectLst/>
                          <a:latin typeface="Tahoma"/>
                          <a:ea typeface="宋体" pitchFamily="2" charset="-122"/>
                        </a:rPr>
                        <a:t> </a:t>
                      </a:r>
                      <a:endParaRPr kumimoji="0" lang="zh-CN" altLang="en-US" sz="2000" b="0" i="0" u="none" strike="noStrike" cap="none" normalizeH="0" baseline="0" smtClean="0">
                        <a:ln>
                          <a:noFill/>
                        </a:ln>
                        <a:solidFill>
                          <a:schemeClr val="tx1"/>
                        </a:solidFill>
                        <a:effectLst/>
                        <a:latin typeface="Verdana" pitchFamily="34" charset="0"/>
                        <a:ea typeface="宋体" pitchFamily="2" charset="-122"/>
                      </a:endParaRPr>
                    </a:p>
                    <a:p>
                      <a:pPr marL="0" marR="0" lvl="0" indent="0" algn="l" defTabSz="914400" rtl="0" eaLnBrk="1" fontAlgn="base" latinLnBrk="0" hangingPunct="1">
                        <a:spcBef>
                          <a:spcPct val="20000"/>
                        </a:spcBef>
                        <a:spcAft>
                          <a:spcPct val="0"/>
                        </a:spcAft>
                        <a:buClr>
                          <a:schemeClr val="accent2"/>
                        </a:buClr>
                        <a:buSzTx/>
                        <a:buFont typeface="Wingdings" pitchFamily="82" charset="2"/>
                        <a:buNone/>
                      </a:pPr>
                      <a:r>
                        <a:rPr kumimoji="0" lang="zh-CN" altLang="en-US" sz="2000" b="0" i="0" u="none" strike="noStrike" cap="none" normalizeH="0" baseline="0" smtClean="0">
                          <a:ln>
                            <a:noFill/>
                          </a:ln>
                          <a:solidFill>
                            <a:schemeClr val="tx1"/>
                          </a:solidFill>
                          <a:effectLst/>
                          <a:latin typeface="Verdana" pitchFamily="34" charset="0"/>
                          <a:ea typeface="宋体" pitchFamily="2" charset="-122"/>
                        </a:rPr>
                        <a:t>(</a:t>
                      </a:r>
                      <a:r>
                        <a:rPr kumimoji="0" lang="zh-CN" altLang="en-US" sz="2000" b="0" i="0" u="none" strike="noStrike" cap="none" normalizeH="0" baseline="0" smtClean="0">
                          <a:ln>
                            <a:noFill/>
                          </a:ln>
                          <a:solidFill>
                            <a:srgbClr val="FF0000"/>
                          </a:solidFill>
                          <a:effectLst/>
                          <a:latin typeface="Verdana" pitchFamily="34" charset="0"/>
                          <a:ea typeface="宋体" pitchFamily="2" charset="-122"/>
                        </a:rPr>
                        <a:t>11</a:t>
                      </a:r>
                      <a:r>
                        <a:rPr kumimoji="0" lang="zh-CN" altLang="en-US" sz="2000" b="0" i="0" u="none" strike="noStrike" cap="none" normalizeH="0" baseline="0" smtClean="0">
                          <a:ln>
                            <a:noFill/>
                          </a:ln>
                          <a:solidFill>
                            <a:schemeClr val="tx1"/>
                          </a:solidFill>
                          <a:effectLst/>
                          <a:latin typeface="Verdana" pitchFamily="34" charset="0"/>
                          <a:ea typeface="宋体" pitchFamily="2" charset="-122"/>
                        </a:rPr>
                        <a:t>00 0000)</a:t>
                      </a:r>
                    </a:p>
                  </a:txBody>
                  <a:tcPr marL="73025" marR="73025" marT="36512" marB="365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spcBef>
                          <a:spcPct val="20000"/>
                        </a:spcBef>
                        <a:spcAft>
                          <a:spcPct val="0"/>
                        </a:spcAft>
                        <a:buClr>
                          <a:schemeClr val="accent2"/>
                        </a:buClr>
                        <a:buSzTx/>
                        <a:buFont typeface="Wingdings" pitchFamily="82" charset="2"/>
                        <a:buNone/>
                      </a:pPr>
                      <a:r>
                        <a:rPr kumimoji="0" lang="en-US" altLang="zh-CN" sz="2200" b="0" i="0" u="none" strike="noStrike" cap="none" normalizeH="0" baseline="0" smtClean="0">
                          <a:ln>
                            <a:noFill/>
                          </a:ln>
                          <a:solidFill>
                            <a:schemeClr val="tx1"/>
                          </a:solidFill>
                          <a:effectLst/>
                          <a:latin typeface="Verdana" pitchFamily="34" charset="0"/>
                          <a:ea typeface="宋体" pitchFamily="2" charset="-122"/>
                        </a:rPr>
                        <a:t>Unused</a:t>
                      </a:r>
                    </a:p>
                  </a:txBody>
                  <a:tcPr marL="73025" marR="73025" marT="36512" marB="365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3"/>
                  </a:ext>
                </a:extLst>
              </a:tr>
            </a:tbl>
          </a:graphicData>
        </a:graphic>
      </p:graphicFrame>
      <p:sp>
        <p:nvSpPr>
          <p:cNvPr id="108565" name="AutoShape 21"/>
          <p:cNvSpPr>
            <a:spLocks noChangeArrowheads="1"/>
          </p:cNvSpPr>
          <p:nvPr/>
        </p:nvSpPr>
        <p:spPr bwMode="auto">
          <a:xfrm>
            <a:off x="5724525" y="3933825"/>
            <a:ext cx="2232025" cy="576263"/>
          </a:xfrm>
          <a:prstGeom prst="rightArrow">
            <a:avLst>
              <a:gd name="adj1" fmla="val 50000"/>
              <a:gd name="adj2" fmla="val 96832"/>
            </a:avLst>
          </a:prstGeom>
          <a:solidFill>
            <a:schemeClr val="folHlink"/>
          </a:solidFill>
          <a:ln w="9525">
            <a:solidFill>
              <a:schemeClr val="tx1"/>
            </a:solidFill>
            <a:miter lim="800000"/>
          </a:ln>
        </p:spPr>
        <p:txBody>
          <a:bodyPr wrap="none" lIns="73025" tIns="36512" rIns="73025" bIns="36512" anchor="ctr"/>
          <a:lstStyle/>
          <a:p>
            <a:pPr algn="ctr"/>
            <a:r>
              <a:rPr lang="en-US" altLang="zh-CN" sz="1600" b="1">
                <a:solidFill>
                  <a:srgbClr val="CCFF66"/>
                </a:solidFill>
                <a:latin typeface="Tahoma" pitchFamily="34" charset="0"/>
              </a:rPr>
              <a:t>See next slide</a:t>
            </a:r>
          </a:p>
        </p:txBody>
      </p:sp>
    </p:spTree>
    <p:custDataLst>
      <p:tags r:id="rId1"/>
    </p:custDataLst>
  </p:cSld>
  <p:clrMapOvr>
    <a:masterClrMapping/>
  </p:clrMapOvr>
  <p:transition>
    <p:random/>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pPr eaLnBrk="1" hangingPunct="1"/>
            <a:r>
              <a:rPr lang="en-US" altLang="zh-CN" smtClean="0"/>
              <a:t>VLSM: An Example</a:t>
            </a:r>
          </a:p>
        </p:txBody>
      </p:sp>
      <p:sp>
        <p:nvSpPr>
          <p:cNvPr id="1011715" name="Rectangle 3"/>
          <p:cNvSpPr>
            <a:spLocks noGrp="1" noChangeArrowheads="1"/>
          </p:cNvSpPr>
          <p:nvPr>
            <p:ph type="body" idx="1"/>
          </p:nvPr>
        </p:nvSpPr>
        <p:spPr>
          <a:xfrm>
            <a:off x="684213" y="1700213"/>
            <a:ext cx="7772400" cy="4114800"/>
          </a:xfrm>
        </p:spPr>
        <p:txBody>
          <a:bodyPr/>
          <a:lstStyle/>
          <a:p>
            <a:pPr eaLnBrk="1" hangingPunct="1">
              <a:lnSpc>
                <a:spcPct val="90000"/>
              </a:lnSpc>
              <a:buFont typeface="Wingdings" pitchFamily="82" charset="2"/>
              <a:buChar char="o"/>
              <a:defRPr/>
            </a:pPr>
            <a:r>
              <a:rPr lang="en-US" altLang="zh-CN" sz="2100" b="1" smtClean="0"/>
              <a:t>Step 2</a:t>
            </a:r>
          </a:p>
          <a:p>
            <a:pPr lvl="1" eaLnBrk="1" hangingPunct="1">
              <a:lnSpc>
                <a:spcPct val="90000"/>
              </a:lnSpc>
              <a:buFont typeface="Wingdings" pitchFamily="82" charset="2"/>
              <a:buChar char="n"/>
              <a:defRPr/>
            </a:pPr>
            <a:r>
              <a:rPr lang="en-US" altLang="zh-CN" sz="2200" smtClean="0"/>
              <a:t>KL requires 28 hosts. The next available address after 192.168.10.63/26 is 192.168.10.64/26. </a:t>
            </a:r>
          </a:p>
          <a:p>
            <a:pPr lvl="1" eaLnBrk="1" hangingPunct="1">
              <a:lnSpc>
                <a:spcPct val="90000"/>
              </a:lnSpc>
              <a:buFont typeface="Wingdings" pitchFamily="82" charset="2"/>
              <a:buChar char="n"/>
              <a:defRPr/>
            </a:pPr>
            <a:r>
              <a:rPr lang="en-US" altLang="zh-CN" sz="2200" smtClean="0"/>
              <a:t>Since 28 hosts are required, 5 bits will be needed for the host addresses, 2</a:t>
            </a:r>
            <a:r>
              <a:rPr lang="en-US" altLang="zh-CN" sz="2200" baseline="30000" smtClean="0"/>
              <a:t>5</a:t>
            </a:r>
            <a:r>
              <a:rPr lang="en-US" altLang="zh-CN" sz="2200" smtClean="0"/>
              <a:t> </a:t>
            </a:r>
            <a:r>
              <a:rPr lang="en-US" altLang="zh-CN" sz="2200" smtClean="0">
                <a:latin typeface="Tahoma"/>
              </a:rPr>
              <a:t>–</a:t>
            </a:r>
            <a:r>
              <a:rPr lang="en-US" altLang="zh-CN" sz="2200" smtClean="0"/>
              <a:t>2 = 30 usable host addresses. </a:t>
            </a:r>
          </a:p>
          <a:p>
            <a:pPr lvl="1" eaLnBrk="1" hangingPunct="1">
              <a:lnSpc>
                <a:spcPct val="90000"/>
              </a:lnSpc>
              <a:buFont typeface="Wingdings" pitchFamily="82" charset="2"/>
              <a:buChar char="n"/>
              <a:defRPr/>
            </a:pPr>
            <a:r>
              <a:rPr lang="en-US" altLang="zh-CN" sz="2200" smtClean="0"/>
              <a:t>Thus 5 bits will be required to represent the hosts and 3 bits will be used to represent the extended-network prefix of /27. </a:t>
            </a:r>
          </a:p>
          <a:p>
            <a:pPr eaLnBrk="1" hangingPunct="1">
              <a:lnSpc>
                <a:spcPct val="90000"/>
              </a:lnSpc>
              <a:buFont typeface="Wingdings" pitchFamily="82" charset="2"/>
              <a:buChar char="o"/>
              <a:defRPr/>
            </a:pPr>
            <a:r>
              <a:rPr lang="en-US" altLang="zh-CN" sz="2100" smtClean="0"/>
              <a:t>Applying VLSM on address 192.168.10.64/26 gives:</a:t>
            </a:r>
          </a:p>
          <a:p>
            <a:pPr lvl="1" eaLnBrk="1" hangingPunct="1">
              <a:lnSpc>
                <a:spcPct val="90000"/>
              </a:lnSpc>
              <a:buFont typeface="Wingdings" pitchFamily="82" charset="2"/>
              <a:buChar char="n"/>
              <a:defRPr/>
            </a:pPr>
            <a:r>
              <a:rPr lang="en-US" altLang="zh-CN" sz="2200" smtClean="0"/>
              <a:t>192.168.10.</a:t>
            </a:r>
            <a:r>
              <a:rPr lang="en-US" altLang="zh-CN" sz="2200" u="sng" smtClean="0">
                <a:solidFill>
                  <a:srgbClr val="FF0000"/>
                </a:solidFill>
                <a:effectLst>
                  <a:outerShdw blurRad="38100" dist="38100" dir="2700000" algn="tl">
                    <a:srgbClr val="C0C0C0"/>
                  </a:outerShdw>
                </a:effectLst>
              </a:rPr>
              <a:t>010</a:t>
            </a:r>
            <a:r>
              <a:rPr lang="en-US" altLang="zh-CN" sz="2200" smtClean="0"/>
              <a:t> hhhhh /27</a:t>
            </a:r>
          </a:p>
          <a:p>
            <a:pPr lvl="1" eaLnBrk="1" hangingPunct="1">
              <a:lnSpc>
                <a:spcPct val="90000"/>
              </a:lnSpc>
              <a:buFont typeface="Wingdings" pitchFamily="82" charset="2"/>
              <a:buChar char="n"/>
              <a:defRPr/>
            </a:pPr>
            <a:r>
              <a:rPr lang="en-US" altLang="zh-CN" sz="2200" smtClean="0"/>
              <a:t>255.255.255.224 (1110 0000)</a:t>
            </a:r>
          </a:p>
          <a:p>
            <a:pPr eaLnBrk="1" hangingPunct="1">
              <a:lnSpc>
                <a:spcPct val="90000"/>
              </a:lnSpc>
              <a:buFont typeface="Wingdings" pitchFamily="82" charset="2"/>
              <a:buChar char="o"/>
              <a:defRPr/>
            </a:pPr>
            <a:endParaRPr lang="zh-CN" altLang="en-US" sz="2100" smtClean="0"/>
          </a:p>
        </p:txBody>
      </p:sp>
    </p:spTree>
    <p:custDataLst>
      <p:tags r:id="rId1"/>
    </p:custDataLst>
  </p:cSld>
  <p:clrMapOvr>
    <a:masterClrMapping/>
  </p:clrMapOvr>
  <p:transition>
    <p:random/>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12765" name="Group 29"/>
          <p:cNvGraphicFramePr>
            <a:graphicFrameLocks noGrp="1"/>
          </p:cNvGraphicFramePr>
          <p:nvPr>
            <p:ph idx="1"/>
          </p:nvPr>
        </p:nvGraphicFramePr>
        <p:xfrm>
          <a:off x="179388" y="180975"/>
          <a:ext cx="8713787" cy="6222999"/>
        </p:xfrm>
        <a:graphic>
          <a:graphicData uri="http://schemas.openxmlformats.org/drawingml/2006/table">
            <a:tbl>
              <a:tblPr/>
              <a:tblGrid>
                <a:gridCol w="2160587">
                  <a:extLst>
                    <a:ext uri="{9D8B030D-6E8A-4147-A177-3AD203B41FA5}">
                      <a16:colId xmlns:a16="http://schemas.microsoft.com/office/drawing/2014/main" val="20000"/>
                    </a:ext>
                  </a:extLst>
                </a:gridCol>
                <a:gridCol w="2663825">
                  <a:extLst>
                    <a:ext uri="{9D8B030D-6E8A-4147-A177-3AD203B41FA5}">
                      <a16:colId xmlns:a16="http://schemas.microsoft.com/office/drawing/2014/main" val="20001"/>
                    </a:ext>
                  </a:extLst>
                </a:gridCol>
                <a:gridCol w="3889375">
                  <a:extLst>
                    <a:ext uri="{9D8B030D-6E8A-4147-A177-3AD203B41FA5}">
                      <a16:colId xmlns:a16="http://schemas.microsoft.com/office/drawing/2014/main" val="20002"/>
                    </a:ext>
                  </a:extLst>
                </a:gridCol>
              </a:tblGrid>
              <a:tr h="2305287">
                <a:tc rowSpan="6">
                  <a:txBody>
                    <a:bodyPr/>
                    <a:lstStyle/>
                    <a:p>
                      <a:pPr marL="0" marR="0" lvl="0" indent="0" algn="l" defTabSz="914400" rtl="0" eaLnBrk="1" fontAlgn="base" latinLnBrk="0" hangingPunct="1">
                        <a:spcBef>
                          <a:spcPct val="20000"/>
                        </a:spcBef>
                        <a:spcAft>
                          <a:spcPct val="0"/>
                        </a:spcAft>
                        <a:buClr>
                          <a:schemeClr val="accent2"/>
                        </a:buClr>
                        <a:buSzTx/>
                        <a:buFont typeface="Wingdings" pitchFamily="82" charset="2"/>
                        <a:buNone/>
                      </a:pPr>
                      <a:r>
                        <a:rPr kumimoji="0" lang="en-US" altLang="zh-CN" sz="2000" b="0" i="0" u="none" strike="noStrike" cap="none" normalizeH="0" baseline="0" smtClean="0">
                          <a:ln>
                            <a:noFill/>
                          </a:ln>
                          <a:solidFill>
                            <a:schemeClr val="tx1"/>
                          </a:solidFill>
                          <a:effectLst/>
                          <a:latin typeface="Verdana" pitchFamily="34" charset="0"/>
                          <a:ea typeface="宋体" pitchFamily="2" charset="-122"/>
                        </a:rPr>
                        <a:t>From 192.168.10.64/26</a:t>
                      </a:r>
                    </a:p>
                    <a:p>
                      <a:pPr marL="0" marR="0" lvl="0" indent="0" algn="l" defTabSz="914400" rtl="0" eaLnBrk="1" fontAlgn="base" latinLnBrk="0" hangingPunct="1">
                        <a:spcBef>
                          <a:spcPct val="20000"/>
                        </a:spcBef>
                        <a:spcAft>
                          <a:spcPct val="0"/>
                        </a:spcAft>
                        <a:buClr>
                          <a:schemeClr val="accent2"/>
                        </a:buClr>
                        <a:buSzTx/>
                        <a:buFont typeface="Wingdings" pitchFamily="82" charset="2"/>
                        <a:buNone/>
                      </a:pPr>
                      <a:endParaRPr kumimoji="0" lang="zh-CN" altLang="en-US" sz="2000" b="0" i="0" u="none" strike="noStrike" cap="none" normalizeH="0" baseline="0" smtClean="0">
                        <a:ln>
                          <a:noFill/>
                        </a:ln>
                        <a:solidFill>
                          <a:schemeClr val="tx1"/>
                        </a:solidFill>
                        <a:effectLst/>
                        <a:latin typeface="Verdana" pitchFamily="34" charset="0"/>
                        <a:ea typeface="宋体" pitchFamily="2" charset="-122"/>
                      </a:endParaRPr>
                    </a:p>
                  </a:txBody>
                  <a:tcPr marL="73025" marR="73025" marT="36516" marB="365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spcBef>
                          <a:spcPct val="20000"/>
                        </a:spcBef>
                        <a:spcAft>
                          <a:spcPct val="0"/>
                        </a:spcAft>
                        <a:buClr>
                          <a:schemeClr val="accent2"/>
                        </a:buClr>
                        <a:buSzTx/>
                        <a:buFont typeface="Wingdings" pitchFamily="82" charset="2"/>
                        <a:buNone/>
                      </a:pPr>
                      <a:r>
                        <a:rPr kumimoji="0" lang="zh-CN" altLang="en-US" sz="2000" b="0" i="0" u="none" strike="noStrike" cap="none" normalizeH="0" baseline="0" smtClean="0">
                          <a:ln>
                            <a:noFill/>
                          </a:ln>
                          <a:solidFill>
                            <a:schemeClr val="tx1"/>
                          </a:solidFill>
                          <a:effectLst/>
                          <a:latin typeface="Verdana" pitchFamily="34" charset="0"/>
                          <a:ea typeface="宋体" pitchFamily="2" charset="-122"/>
                        </a:rPr>
                        <a:t>192.168.10.64/27</a:t>
                      </a:r>
                    </a:p>
                    <a:p>
                      <a:pPr marL="0" marR="0" lvl="0" indent="0" algn="l" defTabSz="914400" rtl="0" eaLnBrk="1" fontAlgn="base" latinLnBrk="0" hangingPunct="1">
                        <a:spcBef>
                          <a:spcPct val="20000"/>
                        </a:spcBef>
                        <a:spcAft>
                          <a:spcPct val="0"/>
                        </a:spcAft>
                        <a:buClr>
                          <a:schemeClr val="accent2"/>
                        </a:buClr>
                        <a:buSzTx/>
                        <a:buFont typeface="Wingdings" pitchFamily="82" charset="2"/>
                        <a:buNone/>
                      </a:pPr>
                      <a:r>
                        <a:rPr kumimoji="0" lang="zh-CN" altLang="en-US" sz="2000" b="0" i="0" u="none" strike="noStrike" cap="none" normalizeH="0" baseline="0" smtClean="0">
                          <a:ln>
                            <a:noFill/>
                          </a:ln>
                          <a:solidFill>
                            <a:schemeClr val="tx1"/>
                          </a:solidFill>
                          <a:effectLst/>
                          <a:latin typeface="Verdana" pitchFamily="34" charset="0"/>
                          <a:ea typeface="宋体" pitchFamily="2" charset="-122"/>
                        </a:rPr>
                        <a:t>(</a:t>
                      </a:r>
                      <a:r>
                        <a:rPr kumimoji="0" lang="zh-CN" altLang="en-US" sz="2000" b="0" i="0" u="none" strike="noStrike" cap="none" normalizeH="0" baseline="0" smtClean="0">
                          <a:ln>
                            <a:noFill/>
                          </a:ln>
                          <a:solidFill>
                            <a:srgbClr val="FF0000"/>
                          </a:solidFill>
                          <a:effectLst/>
                          <a:latin typeface="Verdana" pitchFamily="34" charset="0"/>
                          <a:ea typeface="宋体" pitchFamily="2" charset="-122"/>
                        </a:rPr>
                        <a:t>010</a:t>
                      </a:r>
                      <a:r>
                        <a:rPr kumimoji="0" lang="zh-CN" altLang="en-US" sz="2000" b="0" i="0" u="none" strike="noStrike" cap="none" normalizeH="0" baseline="0" smtClean="0">
                          <a:ln>
                            <a:noFill/>
                          </a:ln>
                          <a:solidFill>
                            <a:schemeClr val="tx1"/>
                          </a:solidFill>
                          <a:effectLst/>
                          <a:latin typeface="Verdana" pitchFamily="34" charset="0"/>
                          <a:ea typeface="宋体" pitchFamily="2" charset="-122"/>
                        </a:rPr>
                        <a:t>0 0000)</a:t>
                      </a:r>
                    </a:p>
                    <a:p>
                      <a:pPr marL="0" marR="0" lvl="0" indent="0" algn="l" defTabSz="914400" rtl="0" eaLnBrk="1" fontAlgn="base" latinLnBrk="0" hangingPunct="1">
                        <a:spcBef>
                          <a:spcPct val="20000"/>
                        </a:spcBef>
                        <a:spcAft>
                          <a:spcPct val="0"/>
                        </a:spcAft>
                        <a:buClr>
                          <a:schemeClr val="accent2"/>
                        </a:buClr>
                        <a:buSzTx/>
                        <a:buFont typeface="Wingdings" pitchFamily="82" charset="2"/>
                        <a:buNone/>
                      </a:pPr>
                      <a:endParaRPr kumimoji="0" lang="zh-CN" altLang="en-US" sz="2000" b="0" i="0" u="none" strike="noStrike" cap="none" normalizeH="0" baseline="0" smtClean="0">
                        <a:ln>
                          <a:noFill/>
                        </a:ln>
                        <a:solidFill>
                          <a:schemeClr val="tx1"/>
                        </a:solidFill>
                        <a:effectLst/>
                        <a:latin typeface="Verdana" pitchFamily="34" charset="0"/>
                        <a:ea typeface="宋体" pitchFamily="2" charset="-122"/>
                      </a:endParaRPr>
                    </a:p>
                    <a:p>
                      <a:pPr marL="0" marR="0" lvl="0" indent="0" algn="l" defTabSz="914400" rtl="0" eaLnBrk="1" fontAlgn="base" latinLnBrk="0" hangingPunct="1">
                        <a:spcBef>
                          <a:spcPct val="20000"/>
                        </a:spcBef>
                        <a:spcAft>
                          <a:spcPct val="0"/>
                        </a:spcAft>
                        <a:buClr>
                          <a:schemeClr val="accent2"/>
                        </a:buClr>
                        <a:buSzTx/>
                        <a:buFont typeface="Wingdings" pitchFamily="82" charset="2"/>
                        <a:buNone/>
                      </a:pPr>
                      <a:endParaRPr kumimoji="0" lang="zh-CN" altLang="en-US" sz="2000" b="0" i="0" u="none" strike="noStrike" cap="none" normalizeH="0" baseline="0" smtClean="0">
                        <a:ln>
                          <a:noFill/>
                        </a:ln>
                        <a:solidFill>
                          <a:schemeClr val="tx1"/>
                        </a:solidFill>
                        <a:effectLst/>
                        <a:latin typeface="Verdana" pitchFamily="34" charset="0"/>
                        <a:ea typeface="宋体" pitchFamily="2" charset="-122"/>
                      </a:endParaRPr>
                    </a:p>
                  </a:txBody>
                  <a:tcPr marL="73025" marR="73025" marT="36516" marB="365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spcBef>
                          <a:spcPct val="20000"/>
                        </a:spcBef>
                        <a:spcAft>
                          <a:spcPct val="0"/>
                        </a:spcAft>
                        <a:buClr>
                          <a:schemeClr val="accent2"/>
                        </a:buClr>
                        <a:buSzTx/>
                        <a:buFont typeface="Wingdings" pitchFamily="82" charset="2"/>
                        <a:buNone/>
                      </a:pPr>
                      <a:r>
                        <a:rPr kumimoji="0" lang="en-US" altLang="zh-CN" sz="2000" b="0" i="0" u="none" strike="noStrike" cap="none" normalizeH="0" baseline="0" smtClean="0">
                          <a:ln>
                            <a:noFill/>
                          </a:ln>
                          <a:solidFill>
                            <a:schemeClr val="tx1"/>
                          </a:solidFill>
                          <a:effectLst/>
                          <a:latin typeface="Verdana" pitchFamily="34" charset="0"/>
                          <a:ea typeface="宋体" pitchFamily="2" charset="-122"/>
                        </a:rPr>
                        <a:t>KL  (28 hosts)</a:t>
                      </a:r>
                    </a:p>
                    <a:p>
                      <a:pPr marL="0" marR="0" lvl="0" indent="0" algn="l" defTabSz="914400" rtl="0" eaLnBrk="1" fontAlgn="base" latinLnBrk="0" hangingPunct="1">
                        <a:spcBef>
                          <a:spcPct val="20000"/>
                        </a:spcBef>
                        <a:spcAft>
                          <a:spcPct val="0"/>
                        </a:spcAft>
                        <a:buClr>
                          <a:schemeClr val="accent2"/>
                        </a:buClr>
                        <a:buSzTx/>
                        <a:buFont typeface="Wingdings" pitchFamily="82" charset="2"/>
                        <a:buChar char="l"/>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192.168.10.64/27  (Network Address)</a:t>
                      </a:r>
                    </a:p>
                    <a:p>
                      <a:pPr marL="0" marR="0" lvl="0" indent="0" algn="l" defTabSz="914400" rtl="0" eaLnBrk="1" fontAlgn="base" latinLnBrk="0" hangingPunct="1">
                        <a:spcBef>
                          <a:spcPct val="20000"/>
                        </a:spcBef>
                        <a:spcAft>
                          <a:spcPct val="0"/>
                        </a:spcAft>
                        <a:buClr>
                          <a:schemeClr val="accent2"/>
                        </a:buClr>
                        <a:buSzTx/>
                        <a:buFont typeface="Wingdings" pitchFamily="82" charset="2"/>
                        <a:buChar char="l"/>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192.168.10.65/27 </a:t>
                      </a:r>
                    </a:p>
                    <a:p>
                      <a:pPr marL="0" marR="0" lvl="0" indent="0" algn="l" defTabSz="914400" rtl="0" eaLnBrk="1" fontAlgn="base" latinLnBrk="0" hangingPunct="1">
                        <a:spcBef>
                          <a:spcPct val="20000"/>
                        </a:spcBef>
                        <a:spcAft>
                          <a:spcPct val="0"/>
                        </a:spcAft>
                        <a:buClr>
                          <a:schemeClr val="accent2"/>
                        </a:buClr>
                        <a:buSzTx/>
                        <a:buFont typeface="Wingdings" pitchFamily="82" charset="2"/>
                        <a:buChar char="l"/>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192.168.10.66/27</a:t>
                      </a:r>
                    </a:p>
                    <a:p>
                      <a:pPr marL="0" marR="0" lvl="0" indent="0" algn="l" defTabSz="914400" rtl="0" eaLnBrk="1" fontAlgn="base" latinLnBrk="0" hangingPunct="1">
                        <a:spcBef>
                          <a:spcPct val="20000"/>
                        </a:spcBef>
                        <a:spcAft>
                          <a:spcPct val="0"/>
                        </a:spcAft>
                        <a:buClr>
                          <a:schemeClr val="accent2"/>
                        </a:buClr>
                        <a:buSzTx/>
                        <a:buFont typeface="Wingdings" pitchFamily="82" charset="2"/>
                        <a:buChar char="l"/>
                      </a:pPr>
                      <a:r>
                        <a:rPr kumimoji="0" lang="en-US" altLang="zh-CN" sz="1300" b="0" i="0" u="none" strike="noStrike" cap="none" normalizeH="0" baseline="0" smtClean="0">
                          <a:ln>
                            <a:noFill/>
                          </a:ln>
                          <a:solidFill>
                            <a:schemeClr val="tx1"/>
                          </a:solidFill>
                          <a:effectLst/>
                          <a:latin typeface="Tahoma"/>
                          <a:ea typeface="宋体" pitchFamily="2" charset="-122"/>
                        </a:rPr>
                        <a:t>……</a:t>
                      </a:r>
                      <a:r>
                        <a:rPr kumimoji="0" lang="en-US" altLang="zh-CN" sz="1300" b="0" i="0" u="none" strike="noStrike" cap="none" normalizeH="0" baseline="0" smtClean="0">
                          <a:ln>
                            <a:noFill/>
                          </a:ln>
                          <a:solidFill>
                            <a:schemeClr val="tx1"/>
                          </a:solidFill>
                          <a:effectLst/>
                          <a:latin typeface="Verdana" pitchFamily="34" charset="0"/>
                          <a:ea typeface="宋体" pitchFamily="2" charset="-122"/>
                        </a:rPr>
                        <a:t> </a:t>
                      </a:r>
                    </a:p>
                    <a:p>
                      <a:pPr marL="0" marR="0" lvl="0" indent="0" algn="l" defTabSz="914400" rtl="0" eaLnBrk="1" fontAlgn="base" latinLnBrk="0" hangingPunct="1">
                        <a:spcBef>
                          <a:spcPct val="20000"/>
                        </a:spcBef>
                        <a:spcAft>
                          <a:spcPct val="0"/>
                        </a:spcAft>
                        <a:buClr>
                          <a:schemeClr val="accent2"/>
                        </a:buClr>
                        <a:buSzTx/>
                        <a:buFont typeface="Wingdings" pitchFamily="82" charset="2"/>
                        <a:buChar char="l"/>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192.168.10.94/27</a:t>
                      </a:r>
                    </a:p>
                    <a:p>
                      <a:pPr marL="0" marR="0" lvl="0" indent="0" algn="l" defTabSz="914400" rtl="0" eaLnBrk="1" fontAlgn="base" latinLnBrk="0" hangingPunct="1">
                        <a:spcBef>
                          <a:spcPct val="20000"/>
                        </a:spcBef>
                        <a:spcAft>
                          <a:spcPct val="0"/>
                        </a:spcAft>
                        <a:buClr>
                          <a:schemeClr val="accent2"/>
                        </a:buClr>
                        <a:buSzTx/>
                        <a:buFont typeface="Wingdings" pitchFamily="82" charset="2"/>
                        <a:buChar char="l"/>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192.168.10.95/27</a:t>
                      </a:r>
                    </a:p>
                    <a:p>
                      <a:pPr marL="0" marR="0" lvl="0" indent="0" algn="l" defTabSz="914400" rtl="0" eaLnBrk="1" fontAlgn="base" latinLnBrk="0" hangingPunct="1">
                        <a:spcBef>
                          <a:spcPct val="20000"/>
                        </a:spcBef>
                        <a:spcAft>
                          <a:spcPct val="0"/>
                        </a:spcAft>
                        <a:buClr>
                          <a:schemeClr val="accent2"/>
                        </a:buClr>
                        <a:buSzTx/>
                        <a:buFont typeface="Wingdings" pitchFamily="82" charset="2"/>
                        <a:buChar char="l"/>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192.168.10.96/27  (Broadcast Address)</a:t>
                      </a:r>
                    </a:p>
                  </a:txBody>
                  <a:tcPr marL="73025" marR="73025" marT="36516" marB="365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0"/>
                  </a:ext>
                </a:extLst>
              </a:tr>
              <a:tr h="943072">
                <a:tc vMerge="1">
                  <a:txBody>
                    <a:bodyPr/>
                    <a:lstStyle/>
                    <a:p>
                      <a:endParaRPr lang="zh-CN"/>
                    </a:p>
                  </a:txBody>
                  <a:tcPr/>
                </a:tc>
                <a:tc>
                  <a:txBody>
                    <a:bodyPr/>
                    <a:lstStyle/>
                    <a:p>
                      <a:pPr marL="0" marR="0" lvl="0" indent="0" algn="l" defTabSz="914400" rtl="0" eaLnBrk="1" fontAlgn="base" latinLnBrk="0" hangingPunct="1">
                        <a:spcBef>
                          <a:spcPct val="0"/>
                        </a:spcBef>
                        <a:spcAft>
                          <a:spcPct val="0"/>
                        </a:spcAft>
                        <a:buClrTx/>
                        <a:buSzTx/>
                        <a:buFontTx/>
                        <a:buNone/>
                      </a:pPr>
                      <a:r>
                        <a:rPr kumimoji="0" lang="zh-CN" altLang="en-US" sz="2000" b="0" i="0" u="none" strike="noStrike" cap="none" normalizeH="0" baseline="0" smtClean="0">
                          <a:ln>
                            <a:noFill/>
                          </a:ln>
                          <a:solidFill>
                            <a:schemeClr val="tx1"/>
                          </a:solidFill>
                          <a:effectLst/>
                          <a:latin typeface="Verdana" pitchFamily="34" charset="0"/>
                          <a:ea typeface="宋体" pitchFamily="2" charset="-122"/>
                        </a:rPr>
                        <a:t>192.168.10.96/27</a:t>
                      </a:r>
                    </a:p>
                    <a:p>
                      <a:pPr marL="0" marR="0" lvl="0" indent="0" algn="l" defTabSz="914400" rtl="0" eaLnBrk="1" fontAlgn="base" latinLnBrk="0" hangingPunct="1">
                        <a:spcBef>
                          <a:spcPct val="0"/>
                        </a:spcBef>
                        <a:spcAft>
                          <a:spcPct val="0"/>
                        </a:spcAft>
                        <a:buClrTx/>
                        <a:buSzTx/>
                        <a:buFontTx/>
                        <a:buNone/>
                      </a:pPr>
                      <a:r>
                        <a:rPr kumimoji="0" lang="zh-CN" altLang="en-US" sz="2000" b="0" i="0" u="none" strike="noStrike" cap="none" normalizeH="0" baseline="0" smtClean="0">
                          <a:ln>
                            <a:noFill/>
                          </a:ln>
                          <a:solidFill>
                            <a:schemeClr val="tx1"/>
                          </a:solidFill>
                          <a:effectLst/>
                          <a:latin typeface="Verdana" pitchFamily="34" charset="0"/>
                          <a:ea typeface="宋体" pitchFamily="2" charset="-122"/>
                        </a:rPr>
                        <a:t>(</a:t>
                      </a:r>
                      <a:r>
                        <a:rPr kumimoji="0" lang="zh-CN" altLang="en-US" sz="2000" b="0" i="0" u="none" strike="noStrike" cap="none" normalizeH="0" baseline="0" smtClean="0">
                          <a:ln>
                            <a:noFill/>
                          </a:ln>
                          <a:solidFill>
                            <a:srgbClr val="FF0000"/>
                          </a:solidFill>
                          <a:effectLst/>
                          <a:latin typeface="Verdana" pitchFamily="34" charset="0"/>
                          <a:ea typeface="宋体" pitchFamily="2" charset="-122"/>
                        </a:rPr>
                        <a:t>011</a:t>
                      </a:r>
                      <a:r>
                        <a:rPr kumimoji="0" lang="zh-CN" altLang="en-US" sz="2000" b="0" i="0" u="none" strike="noStrike" cap="none" normalizeH="0" baseline="0" smtClean="0">
                          <a:ln>
                            <a:noFill/>
                          </a:ln>
                          <a:solidFill>
                            <a:schemeClr val="tx1"/>
                          </a:solidFill>
                          <a:effectLst/>
                          <a:latin typeface="Verdana" pitchFamily="34" charset="0"/>
                          <a:ea typeface="宋体" pitchFamily="2" charset="-122"/>
                        </a:rPr>
                        <a:t>0 0000)</a:t>
                      </a:r>
                    </a:p>
                  </a:txBody>
                  <a:tcPr marL="73025" marR="73025" marT="36516" marB="365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99"/>
                    </a:solidFill>
                  </a:tcPr>
                </a:tc>
                <a:tc>
                  <a:txBody>
                    <a:bodyPr/>
                    <a:lstStyle/>
                    <a:p>
                      <a:pPr marL="0" marR="0" lvl="0" indent="0" algn="l" defTabSz="914400" rtl="0" eaLnBrk="1" fontAlgn="base" latinLnBrk="0" hangingPunct="1">
                        <a:spcBef>
                          <a:spcPct val="20000"/>
                        </a:spcBef>
                        <a:spcAft>
                          <a:spcPct val="0"/>
                        </a:spcAft>
                        <a:buClr>
                          <a:schemeClr val="accent2"/>
                        </a:buClr>
                        <a:buSzTx/>
                        <a:buFont typeface="Wingdings" pitchFamily="82" charset="2"/>
                        <a:buNone/>
                      </a:pPr>
                      <a:r>
                        <a:rPr kumimoji="0" lang="en-US" altLang="zh-CN" sz="2000" b="0" i="0" u="none" strike="noStrike" cap="none" normalizeH="0" baseline="0" smtClean="0">
                          <a:ln>
                            <a:noFill/>
                          </a:ln>
                          <a:solidFill>
                            <a:schemeClr val="tx1"/>
                          </a:solidFill>
                          <a:effectLst/>
                          <a:latin typeface="Verdana" pitchFamily="34" charset="0"/>
                          <a:ea typeface="宋体" pitchFamily="2" charset="-122"/>
                        </a:rPr>
                        <a:t>Unused （Subnetted）</a:t>
                      </a:r>
                    </a:p>
                    <a:p>
                      <a:pPr marL="0" marR="0" lvl="0" indent="0" algn="l" defTabSz="914400" rtl="0" eaLnBrk="1" fontAlgn="base" latinLnBrk="0" hangingPunct="1">
                        <a:spcBef>
                          <a:spcPct val="20000"/>
                        </a:spcBef>
                        <a:spcAft>
                          <a:spcPct val="0"/>
                        </a:spcAft>
                        <a:buClr>
                          <a:schemeClr val="accent2"/>
                        </a:buClr>
                        <a:buSzTx/>
                        <a:buFont typeface="Wingdings" pitchFamily="82" charset="2"/>
                        <a:buNone/>
                      </a:pPr>
                      <a:endParaRPr kumimoji="0" lang="zh-CN" altLang="en-US" sz="2000" b="0" i="0" u="none" strike="noStrike" cap="none" normalizeH="0" baseline="0" smtClean="0">
                        <a:ln>
                          <a:noFill/>
                        </a:ln>
                        <a:solidFill>
                          <a:schemeClr val="tx1"/>
                        </a:solidFill>
                        <a:effectLst/>
                        <a:latin typeface="Verdana" pitchFamily="34" charset="0"/>
                        <a:ea typeface="宋体" pitchFamily="2" charset="-122"/>
                      </a:endParaRPr>
                    </a:p>
                  </a:txBody>
                  <a:tcPr marL="73025" marR="73025" marT="36516" marB="365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99"/>
                    </a:solidFill>
                  </a:tcPr>
                </a:tc>
                <a:extLst>
                  <a:ext uri="{0D108BD9-81ED-4DB2-BD59-A6C34878D82A}">
                    <a16:rowId xmlns:a16="http://schemas.microsoft.com/office/drawing/2014/main" val="10001"/>
                  </a:ext>
                </a:extLst>
              </a:tr>
              <a:tr h="743660">
                <a:tc vMerge="1">
                  <a:txBody>
                    <a:bodyPr/>
                    <a:lstStyle/>
                    <a:p>
                      <a:endParaRPr lang="zh-CN"/>
                    </a:p>
                  </a:txBody>
                  <a:tcPr/>
                </a:tc>
                <a:tc>
                  <a:txBody>
                    <a:bodyPr/>
                    <a:lstStyle/>
                    <a:p>
                      <a:pPr marL="0" marR="0" lvl="0" indent="0" algn="l" defTabSz="914400" rtl="0" eaLnBrk="1" fontAlgn="base" latinLnBrk="0" hangingPunct="1">
                        <a:spcBef>
                          <a:spcPct val="20000"/>
                        </a:spcBef>
                        <a:spcAft>
                          <a:spcPct val="0"/>
                        </a:spcAft>
                        <a:buClr>
                          <a:schemeClr val="accent2"/>
                        </a:buClr>
                        <a:buSzTx/>
                        <a:buFont typeface="Wingdings" pitchFamily="82" charset="2"/>
                        <a:buNone/>
                      </a:pPr>
                      <a:r>
                        <a:rPr kumimoji="0" lang="zh-CN" altLang="en-US" sz="2000" b="0" i="0" u="none" strike="noStrike" cap="none" normalizeH="0" baseline="0" smtClean="0">
                          <a:ln>
                            <a:noFill/>
                          </a:ln>
                          <a:solidFill>
                            <a:schemeClr val="tx1"/>
                          </a:solidFill>
                          <a:effectLst/>
                          <a:latin typeface="Verdana" pitchFamily="34" charset="0"/>
                          <a:ea typeface="宋体" pitchFamily="2" charset="-122"/>
                        </a:rPr>
                        <a:t>192.168.10.128/27</a:t>
                      </a:r>
                    </a:p>
                    <a:p>
                      <a:pPr marL="0" marR="0" lvl="0" indent="0" algn="l" defTabSz="914400" rtl="0" eaLnBrk="1" fontAlgn="base" latinLnBrk="0" hangingPunct="1">
                        <a:spcBef>
                          <a:spcPct val="20000"/>
                        </a:spcBef>
                        <a:spcAft>
                          <a:spcPct val="0"/>
                        </a:spcAft>
                        <a:buClr>
                          <a:schemeClr val="accent2"/>
                        </a:buClr>
                        <a:buSzTx/>
                        <a:buFont typeface="Wingdings" pitchFamily="82" charset="2"/>
                        <a:buNone/>
                      </a:pPr>
                      <a:r>
                        <a:rPr kumimoji="0" lang="zh-CN" altLang="en-US" sz="2000" b="0" i="0" u="none" strike="noStrike" cap="none" normalizeH="0" baseline="0" smtClean="0">
                          <a:ln>
                            <a:noFill/>
                          </a:ln>
                          <a:solidFill>
                            <a:schemeClr val="tx1"/>
                          </a:solidFill>
                          <a:effectLst/>
                          <a:latin typeface="Verdana" pitchFamily="34" charset="0"/>
                          <a:ea typeface="宋体" pitchFamily="2" charset="-122"/>
                        </a:rPr>
                        <a:t>(</a:t>
                      </a:r>
                      <a:r>
                        <a:rPr kumimoji="0" lang="zh-CN" altLang="en-US" sz="2000" b="0" i="0" u="none" strike="noStrike" cap="none" normalizeH="0" baseline="0" smtClean="0">
                          <a:ln>
                            <a:noFill/>
                          </a:ln>
                          <a:solidFill>
                            <a:srgbClr val="FF0000"/>
                          </a:solidFill>
                          <a:effectLst/>
                          <a:latin typeface="Verdana" pitchFamily="34" charset="0"/>
                          <a:ea typeface="宋体" pitchFamily="2" charset="-122"/>
                        </a:rPr>
                        <a:t>100</a:t>
                      </a:r>
                      <a:r>
                        <a:rPr kumimoji="0" lang="zh-CN" altLang="en-US" sz="2000" b="0" i="0" u="none" strike="noStrike" cap="none" normalizeH="0" baseline="0" smtClean="0">
                          <a:ln>
                            <a:noFill/>
                          </a:ln>
                          <a:solidFill>
                            <a:schemeClr val="tx1"/>
                          </a:solidFill>
                          <a:effectLst/>
                          <a:latin typeface="Verdana" pitchFamily="34" charset="0"/>
                          <a:ea typeface="宋体" pitchFamily="2" charset="-122"/>
                        </a:rPr>
                        <a:t>0 0000)</a:t>
                      </a:r>
                    </a:p>
                  </a:txBody>
                  <a:tcPr marL="73025" marR="73025" marT="36516" marB="365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99"/>
                    </a:solidFill>
                  </a:tcPr>
                </a:tc>
                <a:tc>
                  <a:txBody>
                    <a:bodyPr/>
                    <a:lstStyle/>
                    <a:p>
                      <a:pPr marL="0" marR="0" lvl="0" indent="0" algn="l" defTabSz="914400" rtl="0" eaLnBrk="1" fontAlgn="base" latinLnBrk="0" hangingPunct="1">
                        <a:spcBef>
                          <a:spcPct val="20000"/>
                        </a:spcBef>
                        <a:spcAft>
                          <a:spcPct val="0"/>
                        </a:spcAft>
                        <a:buClr>
                          <a:schemeClr val="accent2"/>
                        </a:buClr>
                        <a:buSzTx/>
                        <a:buFont typeface="Wingdings" pitchFamily="82" charset="2"/>
                        <a:buNone/>
                      </a:pPr>
                      <a:r>
                        <a:rPr kumimoji="0" lang="en-US" altLang="zh-CN" sz="2000" b="0" i="0" u="none" strike="noStrike" cap="none" normalizeH="0" baseline="0" smtClean="0">
                          <a:ln>
                            <a:noFill/>
                          </a:ln>
                          <a:solidFill>
                            <a:schemeClr val="tx1"/>
                          </a:solidFill>
                          <a:effectLst/>
                          <a:latin typeface="Verdana" pitchFamily="34" charset="0"/>
                          <a:ea typeface="宋体" pitchFamily="2" charset="-122"/>
                        </a:rPr>
                        <a:t>Unused</a:t>
                      </a:r>
                    </a:p>
                  </a:txBody>
                  <a:tcPr marL="73025" marR="73025" marT="36516" marB="365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99"/>
                    </a:solidFill>
                  </a:tcPr>
                </a:tc>
                <a:extLst>
                  <a:ext uri="{0D108BD9-81ED-4DB2-BD59-A6C34878D82A}">
                    <a16:rowId xmlns:a16="http://schemas.microsoft.com/office/drawing/2014/main" val="10002"/>
                  </a:ext>
                </a:extLst>
              </a:tr>
              <a:tr h="743660">
                <a:tc vMerge="1">
                  <a:txBody>
                    <a:bodyPr/>
                    <a:lstStyle/>
                    <a:p>
                      <a:endParaRPr lang="zh-CN"/>
                    </a:p>
                  </a:txBody>
                  <a:tcPr/>
                </a:tc>
                <a:tc>
                  <a:txBody>
                    <a:bodyPr/>
                    <a:lstStyle/>
                    <a:p>
                      <a:pPr marL="0" marR="0" lvl="0" indent="0" algn="l" defTabSz="914400" rtl="0" eaLnBrk="1" fontAlgn="base" latinLnBrk="0" hangingPunct="1">
                        <a:spcBef>
                          <a:spcPct val="20000"/>
                        </a:spcBef>
                        <a:spcAft>
                          <a:spcPct val="0"/>
                        </a:spcAft>
                        <a:buClr>
                          <a:schemeClr val="accent2"/>
                        </a:buClr>
                        <a:buSzTx/>
                        <a:buFont typeface="Wingdings" pitchFamily="82" charset="2"/>
                        <a:buNone/>
                      </a:pPr>
                      <a:r>
                        <a:rPr kumimoji="0" lang="zh-CN" altLang="en-US" sz="2000" b="0" i="0" u="none" strike="noStrike" cap="none" normalizeH="0" baseline="0" smtClean="0">
                          <a:ln>
                            <a:noFill/>
                          </a:ln>
                          <a:solidFill>
                            <a:schemeClr val="tx1"/>
                          </a:solidFill>
                          <a:effectLst/>
                          <a:latin typeface="Verdana" pitchFamily="34" charset="0"/>
                          <a:ea typeface="宋体" pitchFamily="2" charset="-122"/>
                        </a:rPr>
                        <a:t>192.168.10.160/27</a:t>
                      </a:r>
                    </a:p>
                    <a:p>
                      <a:pPr marL="0" marR="0" lvl="0" indent="0" algn="l" defTabSz="914400" rtl="0" eaLnBrk="1" fontAlgn="base" latinLnBrk="0" hangingPunct="1">
                        <a:spcBef>
                          <a:spcPct val="20000"/>
                        </a:spcBef>
                        <a:spcAft>
                          <a:spcPct val="0"/>
                        </a:spcAft>
                        <a:buClr>
                          <a:schemeClr val="accent2"/>
                        </a:buClr>
                        <a:buSzTx/>
                        <a:buFont typeface="Wingdings" pitchFamily="82" charset="2"/>
                        <a:buNone/>
                      </a:pPr>
                      <a:r>
                        <a:rPr kumimoji="0" lang="zh-CN" altLang="en-US" sz="2000" b="0" i="0" u="none" strike="noStrike" cap="none" normalizeH="0" baseline="0" smtClean="0">
                          <a:ln>
                            <a:noFill/>
                          </a:ln>
                          <a:solidFill>
                            <a:schemeClr val="tx1"/>
                          </a:solidFill>
                          <a:effectLst/>
                          <a:latin typeface="Verdana" pitchFamily="34" charset="0"/>
                          <a:ea typeface="宋体" pitchFamily="2" charset="-122"/>
                        </a:rPr>
                        <a:t>(</a:t>
                      </a:r>
                      <a:r>
                        <a:rPr kumimoji="0" lang="zh-CN" altLang="en-US" sz="2000" b="0" i="0" u="none" strike="noStrike" cap="none" normalizeH="0" baseline="0" smtClean="0">
                          <a:ln>
                            <a:noFill/>
                          </a:ln>
                          <a:solidFill>
                            <a:srgbClr val="FF0000"/>
                          </a:solidFill>
                          <a:effectLst/>
                          <a:latin typeface="Verdana" pitchFamily="34" charset="0"/>
                          <a:ea typeface="宋体" pitchFamily="2" charset="-122"/>
                        </a:rPr>
                        <a:t>101</a:t>
                      </a:r>
                      <a:r>
                        <a:rPr kumimoji="0" lang="zh-CN" altLang="en-US" sz="2000" b="0" i="0" u="none" strike="noStrike" cap="none" normalizeH="0" baseline="0" smtClean="0">
                          <a:ln>
                            <a:noFill/>
                          </a:ln>
                          <a:solidFill>
                            <a:schemeClr val="tx1"/>
                          </a:solidFill>
                          <a:effectLst/>
                          <a:latin typeface="Verdana" pitchFamily="34" charset="0"/>
                          <a:ea typeface="宋体" pitchFamily="2" charset="-122"/>
                        </a:rPr>
                        <a:t>0 0000)</a:t>
                      </a:r>
                    </a:p>
                  </a:txBody>
                  <a:tcPr marL="73025" marR="73025" marT="36516" marB="365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99"/>
                    </a:solidFill>
                  </a:tcPr>
                </a:tc>
                <a:tc>
                  <a:txBody>
                    <a:bodyPr/>
                    <a:lstStyle/>
                    <a:p>
                      <a:pPr marL="0" marR="0" lvl="0" indent="0" algn="l" defTabSz="914400" rtl="0" eaLnBrk="1" fontAlgn="base" latinLnBrk="0" hangingPunct="1">
                        <a:spcBef>
                          <a:spcPct val="20000"/>
                        </a:spcBef>
                        <a:spcAft>
                          <a:spcPct val="0"/>
                        </a:spcAft>
                        <a:buClr>
                          <a:schemeClr val="accent2"/>
                        </a:buClr>
                        <a:buSzTx/>
                        <a:buFont typeface="Wingdings" pitchFamily="82" charset="2"/>
                        <a:buNone/>
                      </a:pPr>
                      <a:r>
                        <a:rPr kumimoji="0" lang="en-US" altLang="zh-CN" sz="2000" b="0" i="0" u="none" strike="noStrike" cap="none" normalizeH="0" baseline="0" smtClean="0">
                          <a:ln>
                            <a:noFill/>
                          </a:ln>
                          <a:solidFill>
                            <a:schemeClr val="tx1"/>
                          </a:solidFill>
                          <a:effectLst/>
                          <a:latin typeface="Verdana" pitchFamily="34" charset="0"/>
                          <a:ea typeface="宋体" pitchFamily="2" charset="-122"/>
                        </a:rPr>
                        <a:t>Unused</a:t>
                      </a:r>
                    </a:p>
                  </a:txBody>
                  <a:tcPr marL="73025" marR="73025" marT="36516" marB="365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99"/>
                    </a:solidFill>
                  </a:tcPr>
                </a:tc>
                <a:extLst>
                  <a:ext uri="{0D108BD9-81ED-4DB2-BD59-A6C34878D82A}">
                    <a16:rowId xmlns:a16="http://schemas.microsoft.com/office/drawing/2014/main" val="10003"/>
                  </a:ext>
                </a:extLst>
              </a:tr>
              <a:tr h="743660">
                <a:tc vMerge="1">
                  <a:txBody>
                    <a:bodyPr/>
                    <a:lstStyle/>
                    <a:p>
                      <a:endParaRPr lang="zh-CN"/>
                    </a:p>
                  </a:txBody>
                  <a:tcPr/>
                </a:tc>
                <a:tc>
                  <a:txBody>
                    <a:bodyPr/>
                    <a:lstStyle/>
                    <a:p>
                      <a:pPr marL="0" marR="0" lvl="0" indent="0" algn="l" defTabSz="914400" rtl="0" eaLnBrk="1" fontAlgn="base" latinLnBrk="0" hangingPunct="1">
                        <a:spcBef>
                          <a:spcPct val="20000"/>
                        </a:spcBef>
                        <a:spcAft>
                          <a:spcPct val="0"/>
                        </a:spcAft>
                        <a:buClr>
                          <a:schemeClr val="accent2"/>
                        </a:buClr>
                        <a:buSzTx/>
                        <a:buFont typeface="Wingdings" pitchFamily="82" charset="2"/>
                        <a:buNone/>
                      </a:pPr>
                      <a:r>
                        <a:rPr kumimoji="0" lang="zh-CN" altLang="en-US" sz="2000" b="0" i="0" u="none" strike="noStrike" cap="none" normalizeH="0" baseline="0" smtClean="0">
                          <a:ln>
                            <a:noFill/>
                          </a:ln>
                          <a:solidFill>
                            <a:schemeClr val="tx1"/>
                          </a:solidFill>
                          <a:effectLst/>
                          <a:latin typeface="Verdana" pitchFamily="34" charset="0"/>
                          <a:ea typeface="宋体" pitchFamily="2" charset="-122"/>
                        </a:rPr>
                        <a:t>192.168.10.192/27</a:t>
                      </a:r>
                    </a:p>
                    <a:p>
                      <a:pPr marL="0" marR="0" lvl="0" indent="0" algn="l" defTabSz="914400" rtl="0" eaLnBrk="1" fontAlgn="base" latinLnBrk="0" hangingPunct="1">
                        <a:spcBef>
                          <a:spcPct val="20000"/>
                        </a:spcBef>
                        <a:spcAft>
                          <a:spcPct val="0"/>
                        </a:spcAft>
                        <a:buClr>
                          <a:schemeClr val="accent2"/>
                        </a:buClr>
                        <a:buSzTx/>
                        <a:buFont typeface="Wingdings" pitchFamily="82" charset="2"/>
                        <a:buNone/>
                      </a:pPr>
                      <a:r>
                        <a:rPr kumimoji="0" lang="zh-CN" altLang="en-US" sz="2000" b="0" i="0" u="none" strike="noStrike" cap="none" normalizeH="0" baseline="0" smtClean="0">
                          <a:ln>
                            <a:noFill/>
                          </a:ln>
                          <a:solidFill>
                            <a:schemeClr val="tx1"/>
                          </a:solidFill>
                          <a:effectLst/>
                          <a:latin typeface="Verdana" pitchFamily="34" charset="0"/>
                          <a:ea typeface="宋体" pitchFamily="2" charset="-122"/>
                        </a:rPr>
                        <a:t>(</a:t>
                      </a:r>
                      <a:r>
                        <a:rPr kumimoji="0" lang="zh-CN" altLang="en-US" sz="2000" b="0" i="0" u="none" strike="noStrike" cap="none" normalizeH="0" baseline="0" smtClean="0">
                          <a:ln>
                            <a:noFill/>
                          </a:ln>
                          <a:solidFill>
                            <a:srgbClr val="FF0000"/>
                          </a:solidFill>
                          <a:effectLst/>
                          <a:latin typeface="Verdana" pitchFamily="34" charset="0"/>
                          <a:ea typeface="宋体" pitchFamily="2" charset="-122"/>
                        </a:rPr>
                        <a:t>110</a:t>
                      </a:r>
                      <a:r>
                        <a:rPr kumimoji="0" lang="zh-CN" altLang="en-US" sz="2000" b="0" i="0" u="none" strike="noStrike" cap="none" normalizeH="0" baseline="0" smtClean="0">
                          <a:ln>
                            <a:noFill/>
                          </a:ln>
                          <a:solidFill>
                            <a:schemeClr val="tx1"/>
                          </a:solidFill>
                          <a:effectLst/>
                          <a:latin typeface="Verdana" pitchFamily="34" charset="0"/>
                          <a:ea typeface="宋体" pitchFamily="2" charset="-122"/>
                        </a:rPr>
                        <a:t>0 0000)</a:t>
                      </a:r>
                    </a:p>
                  </a:txBody>
                  <a:tcPr marL="73025" marR="73025" marT="36516" marB="365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99"/>
                    </a:solidFill>
                  </a:tcPr>
                </a:tc>
                <a:tc>
                  <a:txBody>
                    <a:bodyPr/>
                    <a:lstStyle/>
                    <a:p>
                      <a:pPr marL="0" marR="0" lvl="0" indent="0" algn="l" defTabSz="914400" rtl="0" eaLnBrk="1" fontAlgn="base" latinLnBrk="0" hangingPunct="1">
                        <a:spcBef>
                          <a:spcPct val="20000"/>
                        </a:spcBef>
                        <a:spcAft>
                          <a:spcPct val="0"/>
                        </a:spcAft>
                        <a:buClr>
                          <a:schemeClr val="accent2"/>
                        </a:buClr>
                        <a:buSzTx/>
                        <a:buFont typeface="Wingdings" pitchFamily="82" charset="2"/>
                        <a:buNone/>
                      </a:pPr>
                      <a:r>
                        <a:rPr kumimoji="0" lang="en-US" altLang="zh-CN" sz="2000" b="0" i="0" u="none" strike="noStrike" cap="none" normalizeH="0" baseline="0" smtClean="0">
                          <a:ln>
                            <a:noFill/>
                          </a:ln>
                          <a:solidFill>
                            <a:schemeClr val="tx1"/>
                          </a:solidFill>
                          <a:effectLst/>
                          <a:latin typeface="Verdana" pitchFamily="34" charset="0"/>
                          <a:ea typeface="宋体" pitchFamily="2" charset="-122"/>
                        </a:rPr>
                        <a:t>Unused</a:t>
                      </a:r>
                    </a:p>
                  </a:txBody>
                  <a:tcPr marL="73025" marR="73025" marT="36516" marB="365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99"/>
                    </a:solidFill>
                  </a:tcPr>
                </a:tc>
                <a:extLst>
                  <a:ext uri="{0D108BD9-81ED-4DB2-BD59-A6C34878D82A}">
                    <a16:rowId xmlns:a16="http://schemas.microsoft.com/office/drawing/2014/main" val="10004"/>
                  </a:ext>
                </a:extLst>
              </a:tr>
              <a:tr h="743660">
                <a:tc vMerge="1">
                  <a:txBody>
                    <a:bodyPr/>
                    <a:lstStyle/>
                    <a:p>
                      <a:endParaRPr lang="zh-CN"/>
                    </a:p>
                  </a:txBody>
                  <a:tcPr/>
                </a:tc>
                <a:tc>
                  <a:txBody>
                    <a:bodyPr/>
                    <a:lstStyle/>
                    <a:p>
                      <a:pPr marL="0" marR="0" lvl="0" indent="0" algn="l" defTabSz="914400" rtl="0" eaLnBrk="1" fontAlgn="base" latinLnBrk="0" hangingPunct="1">
                        <a:spcBef>
                          <a:spcPct val="20000"/>
                        </a:spcBef>
                        <a:spcAft>
                          <a:spcPct val="0"/>
                        </a:spcAft>
                        <a:buClr>
                          <a:schemeClr val="accent2"/>
                        </a:buClr>
                        <a:buSzTx/>
                        <a:buFont typeface="Wingdings" pitchFamily="82" charset="2"/>
                        <a:buNone/>
                      </a:pPr>
                      <a:r>
                        <a:rPr kumimoji="0" lang="zh-CN" altLang="en-US" sz="2000" b="0" i="0" u="none" strike="noStrike" cap="none" normalizeH="0" baseline="0" smtClean="0">
                          <a:ln>
                            <a:noFill/>
                          </a:ln>
                          <a:solidFill>
                            <a:schemeClr val="tx1"/>
                          </a:solidFill>
                          <a:effectLst/>
                          <a:latin typeface="Verdana" pitchFamily="34" charset="0"/>
                          <a:ea typeface="宋体" pitchFamily="2" charset="-122"/>
                        </a:rPr>
                        <a:t>192.168.10.224/27</a:t>
                      </a:r>
                    </a:p>
                    <a:p>
                      <a:pPr marL="0" marR="0" lvl="0" indent="0" algn="l" defTabSz="914400" rtl="0" eaLnBrk="1" fontAlgn="base" latinLnBrk="0" hangingPunct="1">
                        <a:spcBef>
                          <a:spcPct val="20000"/>
                        </a:spcBef>
                        <a:spcAft>
                          <a:spcPct val="0"/>
                        </a:spcAft>
                        <a:buClr>
                          <a:schemeClr val="accent2"/>
                        </a:buClr>
                        <a:buSzTx/>
                        <a:buFont typeface="Wingdings" pitchFamily="82" charset="2"/>
                        <a:buNone/>
                      </a:pPr>
                      <a:r>
                        <a:rPr kumimoji="0" lang="zh-CN" altLang="en-US" sz="2000" b="0" i="0" u="none" strike="noStrike" cap="none" normalizeH="0" baseline="0" smtClean="0">
                          <a:ln>
                            <a:noFill/>
                          </a:ln>
                          <a:solidFill>
                            <a:schemeClr val="tx1"/>
                          </a:solidFill>
                          <a:effectLst/>
                          <a:latin typeface="Verdana" pitchFamily="34" charset="0"/>
                          <a:ea typeface="宋体" pitchFamily="2" charset="-122"/>
                        </a:rPr>
                        <a:t>(</a:t>
                      </a:r>
                      <a:r>
                        <a:rPr kumimoji="0" lang="zh-CN" altLang="en-US" sz="2000" b="0" i="0" u="none" strike="noStrike" cap="none" normalizeH="0" baseline="0" smtClean="0">
                          <a:ln>
                            <a:noFill/>
                          </a:ln>
                          <a:solidFill>
                            <a:srgbClr val="FF0000"/>
                          </a:solidFill>
                          <a:effectLst/>
                          <a:latin typeface="Verdana" pitchFamily="34" charset="0"/>
                          <a:ea typeface="宋体" pitchFamily="2" charset="-122"/>
                        </a:rPr>
                        <a:t>111</a:t>
                      </a:r>
                      <a:r>
                        <a:rPr kumimoji="0" lang="zh-CN" altLang="en-US" sz="2000" b="0" i="0" u="none" strike="noStrike" cap="none" normalizeH="0" baseline="0" smtClean="0">
                          <a:ln>
                            <a:noFill/>
                          </a:ln>
                          <a:solidFill>
                            <a:schemeClr val="tx1"/>
                          </a:solidFill>
                          <a:effectLst/>
                          <a:latin typeface="Verdana" pitchFamily="34" charset="0"/>
                          <a:ea typeface="宋体" pitchFamily="2" charset="-122"/>
                        </a:rPr>
                        <a:t>0 0000)</a:t>
                      </a:r>
                    </a:p>
                  </a:txBody>
                  <a:tcPr marL="73025" marR="73025" marT="36516" marB="365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99"/>
                    </a:solidFill>
                  </a:tcPr>
                </a:tc>
                <a:tc>
                  <a:txBody>
                    <a:bodyPr/>
                    <a:lstStyle/>
                    <a:p>
                      <a:pPr marL="0" marR="0" lvl="0" indent="0" algn="l" defTabSz="914400" rtl="0" eaLnBrk="1" fontAlgn="base" latinLnBrk="0" hangingPunct="1">
                        <a:spcBef>
                          <a:spcPct val="20000"/>
                        </a:spcBef>
                        <a:spcAft>
                          <a:spcPct val="0"/>
                        </a:spcAft>
                        <a:buClr>
                          <a:schemeClr val="accent2"/>
                        </a:buClr>
                        <a:buSzTx/>
                        <a:buFont typeface="Wingdings" pitchFamily="82" charset="2"/>
                        <a:buNone/>
                      </a:pPr>
                      <a:r>
                        <a:rPr kumimoji="0" lang="en-US" altLang="zh-CN" sz="2000" b="0" i="0" u="none" strike="noStrike" cap="none" normalizeH="0" baseline="0" smtClean="0">
                          <a:ln>
                            <a:noFill/>
                          </a:ln>
                          <a:solidFill>
                            <a:schemeClr val="tx1"/>
                          </a:solidFill>
                          <a:effectLst/>
                          <a:latin typeface="Verdana" pitchFamily="34" charset="0"/>
                          <a:ea typeface="宋体" pitchFamily="2" charset="-122"/>
                        </a:rPr>
                        <a:t>Unused</a:t>
                      </a:r>
                    </a:p>
                  </a:txBody>
                  <a:tcPr marL="73025" marR="73025" marT="36516" marB="365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99"/>
                    </a:solidFill>
                  </a:tcPr>
                </a:tc>
                <a:extLst>
                  <a:ext uri="{0D108BD9-81ED-4DB2-BD59-A6C34878D82A}">
                    <a16:rowId xmlns:a16="http://schemas.microsoft.com/office/drawing/2014/main" val="10005"/>
                  </a:ext>
                </a:extLst>
              </a:tr>
            </a:tbl>
          </a:graphicData>
        </a:graphic>
      </p:graphicFrame>
      <p:sp>
        <p:nvSpPr>
          <p:cNvPr id="110619" name="AutoShape 27"/>
          <p:cNvSpPr>
            <a:spLocks noChangeArrowheads="1"/>
          </p:cNvSpPr>
          <p:nvPr/>
        </p:nvSpPr>
        <p:spPr bwMode="auto">
          <a:xfrm>
            <a:off x="6372225" y="2781300"/>
            <a:ext cx="2232025" cy="576263"/>
          </a:xfrm>
          <a:prstGeom prst="rightArrow">
            <a:avLst>
              <a:gd name="adj1" fmla="val 50000"/>
              <a:gd name="adj2" fmla="val 96832"/>
            </a:avLst>
          </a:prstGeom>
          <a:solidFill>
            <a:schemeClr val="folHlink"/>
          </a:solidFill>
          <a:ln w="9525">
            <a:solidFill>
              <a:schemeClr val="tx1"/>
            </a:solidFill>
            <a:miter lim="800000"/>
          </a:ln>
        </p:spPr>
        <p:txBody>
          <a:bodyPr wrap="none" lIns="73025" tIns="36512" rIns="73025" bIns="36512" anchor="ctr"/>
          <a:lstStyle/>
          <a:p>
            <a:pPr algn="ctr"/>
            <a:r>
              <a:rPr lang="en-US" altLang="zh-CN" sz="1600" b="1">
                <a:solidFill>
                  <a:srgbClr val="CCFF66"/>
                </a:solidFill>
                <a:latin typeface="Tahoma" pitchFamily="34" charset="0"/>
              </a:rPr>
              <a:t>See next slide</a:t>
            </a:r>
          </a:p>
        </p:txBody>
      </p:sp>
    </p:spTree>
    <p:custDataLst>
      <p:tags r:id="rId1"/>
    </p:custDataLst>
  </p:cSld>
  <p:clrMapOvr>
    <a:masterClrMapping/>
  </p:clrMapOvr>
  <p:transition>
    <p:random/>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pPr eaLnBrk="1" hangingPunct="1"/>
            <a:r>
              <a:rPr lang="en-US" altLang="zh-CN" smtClean="0"/>
              <a:t>VLSM: An Example</a:t>
            </a:r>
          </a:p>
        </p:txBody>
      </p:sp>
      <p:sp>
        <p:nvSpPr>
          <p:cNvPr id="1013763" name="Rectangle 3"/>
          <p:cNvSpPr>
            <a:spLocks noGrp="1" noChangeArrowheads="1"/>
          </p:cNvSpPr>
          <p:nvPr>
            <p:ph type="body" idx="1"/>
          </p:nvPr>
        </p:nvSpPr>
        <p:spPr/>
        <p:txBody>
          <a:bodyPr/>
          <a:lstStyle/>
          <a:p>
            <a:pPr eaLnBrk="1" hangingPunct="1">
              <a:lnSpc>
                <a:spcPct val="90000"/>
              </a:lnSpc>
              <a:buFont typeface="Wingdings" pitchFamily="82" charset="2"/>
              <a:buChar char="o"/>
              <a:defRPr/>
            </a:pPr>
            <a:r>
              <a:rPr lang="en-US" altLang="zh-CN" sz="2100" b="1" smtClean="0"/>
              <a:t>Step 3</a:t>
            </a:r>
          </a:p>
          <a:p>
            <a:pPr lvl="1" eaLnBrk="1" hangingPunct="1">
              <a:lnSpc>
                <a:spcPct val="90000"/>
              </a:lnSpc>
              <a:buFont typeface="Wingdings" pitchFamily="82" charset="2"/>
              <a:buChar char="n"/>
              <a:defRPr/>
            </a:pPr>
            <a:r>
              <a:rPr lang="en-US" altLang="zh-CN" sz="2200" smtClean="0"/>
              <a:t>Now Sydney and Singapore require 12 hosts each. The next available address starts from192.168.10.96/27. </a:t>
            </a:r>
          </a:p>
          <a:p>
            <a:pPr lvl="1" eaLnBrk="1" hangingPunct="1">
              <a:lnSpc>
                <a:spcPct val="90000"/>
              </a:lnSpc>
              <a:buFont typeface="Wingdings" pitchFamily="82" charset="2"/>
              <a:buChar char="n"/>
              <a:defRPr/>
            </a:pPr>
            <a:r>
              <a:rPr lang="en-US" altLang="zh-CN" sz="2200" smtClean="0"/>
              <a:t>Since 12 hosts are required, 4 bits will be needed for the host addresses, 2</a:t>
            </a:r>
            <a:r>
              <a:rPr lang="en-US" altLang="zh-CN" sz="2200" baseline="30000" smtClean="0"/>
              <a:t>4</a:t>
            </a:r>
            <a:r>
              <a:rPr lang="en-US" altLang="zh-CN" sz="2200" smtClean="0"/>
              <a:t> = 16, 16 </a:t>
            </a:r>
            <a:r>
              <a:rPr lang="en-US" altLang="zh-CN" sz="2200" smtClean="0">
                <a:latin typeface="Tahoma"/>
              </a:rPr>
              <a:t>–</a:t>
            </a:r>
            <a:r>
              <a:rPr lang="en-US" altLang="zh-CN" sz="2200" smtClean="0"/>
              <a:t> 2 = 14 usable addresses. </a:t>
            </a:r>
          </a:p>
          <a:p>
            <a:pPr lvl="1" eaLnBrk="1" hangingPunct="1">
              <a:lnSpc>
                <a:spcPct val="90000"/>
              </a:lnSpc>
              <a:buFont typeface="Wingdings" pitchFamily="82" charset="2"/>
              <a:buChar char="n"/>
              <a:defRPr/>
            </a:pPr>
            <a:r>
              <a:rPr lang="en-US" altLang="zh-CN" sz="2200" smtClean="0"/>
              <a:t>Thus 4 bits are required to represent the hosts and 4 bits for the extended-network-prefix of /28. </a:t>
            </a:r>
          </a:p>
          <a:p>
            <a:pPr eaLnBrk="1" hangingPunct="1">
              <a:lnSpc>
                <a:spcPct val="90000"/>
              </a:lnSpc>
              <a:buFont typeface="Wingdings" pitchFamily="82" charset="2"/>
              <a:buChar char="o"/>
              <a:defRPr/>
            </a:pPr>
            <a:r>
              <a:rPr lang="en-US" altLang="zh-CN" sz="2100" smtClean="0"/>
              <a:t>Applying VLSM on address 192.168.10.96/27 gives:</a:t>
            </a:r>
          </a:p>
          <a:p>
            <a:pPr lvl="1" eaLnBrk="1" hangingPunct="1">
              <a:lnSpc>
                <a:spcPct val="90000"/>
              </a:lnSpc>
              <a:buFont typeface="Wingdings" pitchFamily="82" charset="2"/>
              <a:buChar char="n"/>
              <a:defRPr/>
            </a:pPr>
            <a:r>
              <a:rPr lang="en-US" altLang="zh-CN" sz="2200" smtClean="0"/>
              <a:t>192.168.10.</a:t>
            </a:r>
            <a:r>
              <a:rPr lang="en-US" altLang="zh-CN" sz="2200" u="sng" smtClean="0">
                <a:solidFill>
                  <a:srgbClr val="FF0000"/>
                </a:solidFill>
                <a:effectLst>
                  <a:outerShdw blurRad="38100" dist="38100" dir="2700000" algn="tl">
                    <a:srgbClr val="C0C0C0"/>
                  </a:outerShdw>
                </a:effectLst>
              </a:rPr>
              <a:t>0110</a:t>
            </a:r>
            <a:r>
              <a:rPr lang="en-US" altLang="zh-CN" sz="2200" smtClean="0"/>
              <a:t> hhhh /28</a:t>
            </a:r>
          </a:p>
          <a:p>
            <a:pPr lvl="1" eaLnBrk="1" hangingPunct="1">
              <a:lnSpc>
                <a:spcPct val="90000"/>
              </a:lnSpc>
              <a:buFont typeface="Wingdings" pitchFamily="82" charset="2"/>
              <a:buChar char="n"/>
              <a:defRPr/>
            </a:pPr>
            <a:r>
              <a:rPr lang="en-US" altLang="zh-CN" sz="2200" smtClean="0"/>
              <a:t>255.255.255.240 (1111 0000)</a:t>
            </a:r>
          </a:p>
          <a:p>
            <a:pPr lvl="1" eaLnBrk="1" hangingPunct="1">
              <a:lnSpc>
                <a:spcPct val="90000"/>
              </a:lnSpc>
              <a:buFont typeface="Wingdings" pitchFamily="82" charset="2"/>
              <a:buChar char="n"/>
              <a:defRPr/>
            </a:pPr>
            <a:endParaRPr lang="zh-CN" altLang="en-US" sz="2200" smtClean="0"/>
          </a:p>
        </p:txBody>
      </p:sp>
    </p:spTree>
    <p:custDataLst>
      <p:tags r:id="rId1"/>
    </p:custDataLst>
  </p:cSld>
  <p:clrMapOvr>
    <a:masterClrMapping/>
  </p:clrMapOvr>
  <p:transition>
    <p:random/>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pPr eaLnBrk="1" hangingPunct="1"/>
            <a:endParaRPr lang="zh-CN" altLang="en-US" smtClean="0"/>
          </a:p>
        </p:txBody>
      </p:sp>
      <p:graphicFrame>
        <p:nvGraphicFramePr>
          <p:cNvPr id="1014814" name="Group 30"/>
          <p:cNvGraphicFramePr>
            <a:graphicFrameLocks noGrp="1"/>
          </p:cNvGraphicFramePr>
          <p:nvPr>
            <p:ph idx="1"/>
          </p:nvPr>
        </p:nvGraphicFramePr>
        <p:xfrm>
          <a:off x="250825" y="404813"/>
          <a:ext cx="8569325" cy="6170614"/>
        </p:xfrm>
        <a:graphic>
          <a:graphicData uri="http://schemas.openxmlformats.org/drawingml/2006/table">
            <a:tbl>
              <a:tblPr/>
              <a:tblGrid>
                <a:gridCol w="2232025">
                  <a:extLst>
                    <a:ext uri="{9D8B030D-6E8A-4147-A177-3AD203B41FA5}">
                      <a16:colId xmlns:a16="http://schemas.microsoft.com/office/drawing/2014/main" val="20000"/>
                    </a:ext>
                  </a:extLst>
                </a:gridCol>
                <a:gridCol w="2520950">
                  <a:extLst>
                    <a:ext uri="{9D8B030D-6E8A-4147-A177-3AD203B41FA5}">
                      <a16:colId xmlns:a16="http://schemas.microsoft.com/office/drawing/2014/main" val="20001"/>
                    </a:ext>
                  </a:extLst>
                </a:gridCol>
                <a:gridCol w="3816350">
                  <a:extLst>
                    <a:ext uri="{9D8B030D-6E8A-4147-A177-3AD203B41FA5}">
                      <a16:colId xmlns:a16="http://schemas.microsoft.com/office/drawing/2014/main" val="20002"/>
                    </a:ext>
                  </a:extLst>
                </a:gridCol>
              </a:tblGrid>
              <a:tr h="2160700">
                <a:tc rowSpan="6">
                  <a:txBody>
                    <a:bodyPr/>
                    <a:lstStyle/>
                    <a:p>
                      <a:pPr marL="0" marR="0" lvl="0" indent="0" algn="l" defTabSz="914400" rtl="0" eaLnBrk="1" fontAlgn="base" latinLnBrk="0" hangingPunct="1">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Verdana" pitchFamily="34" charset="0"/>
                          <a:ea typeface="宋体" pitchFamily="2" charset="-122"/>
                        </a:rPr>
                        <a:t>From</a:t>
                      </a:r>
                    </a:p>
                    <a:p>
                      <a:pPr marL="0" marR="0" lvl="0" indent="0" algn="l" defTabSz="914400" rtl="0" eaLnBrk="1" fontAlgn="base" latinLnBrk="0" hangingPunct="1">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Verdana" pitchFamily="34" charset="0"/>
                          <a:ea typeface="宋体" pitchFamily="2" charset="-122"/>
                        </a:rPr>
                        <a:t>192.168.10.96/27</a:t>
                      </a:r>
                    </a:p>
                    <a:p>
                      <a:pPr marL="0" marR="0" lvl="0" indent="0" algn="l" defTabSz="914400" rtl="0" eaLnBrk="1" fontAlgn="base" latinLnBrk="0" hangingPunct="1">
                        <a:spcBef>
                          <a:spcPct val="0"/>
                        </a:spcBef>
                        <a:spcAft>
                          <a:spcPct val="0"/>
                        </a:spcAft>
                        <a:buClrTx/>
                        <a:buSzTx/>
                        <a:buFontTx/>
                        <a:buNone/>
                      </a:pPr>
                      <a:endParaRPr kumimoji="0" lang="zh-CN" altLang="en-US" sz="2000" b="0" i="0" u="none" strike="noStrike" cap="none" normalizeH="0" baseline="0" smtClean="0">
                        <a:ln>
                          <a:noFill/>
                        </a:ln>
                        <a:solidFill>
                          <a:schemeClr val="tx1"/>
                        </a:solidFill>
                        <a:effectLst/>
                        <a:latin typeface="Verdana" pitchFamily="34" charset="0"/>
                        <a:ea typeface="宋体" pitchFamily="2" charset="-122"/>
                      </a:endParaRPr>
                    </a:p>
                  </a:txBody>
                  <a:tcPr marL="73025" marR="73025" marT="36514" marB="365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99"/>
                    </a:solidFill>
                  </a:tcPr>
                </a:tc>
                <a:tc>
                  <a:txBody>
                    <a:bodyPr/>
                    <a:lstStyle/>
                    <a:p>
                      <a:pPr marL="0" marR="0" lvl="0" indent="0" algn="l" defTabSz="914400" rtl="0" eaLnBrk="1" fontAlgn="base" latinLnBrk="0" hangingPunct="1">
                        <a:spcBef>
                          <a:spcPct val="20000"/>
                        </a:spcBef>
                        <a:spcAft>
                          <a:spcPct val="0"/>
                        </a:spcAft>
                        <a:buClr>
                          <a:schemeClr val="accent2"/>
                        </a:buClr>
                        <a:buSzTx/>
                        <a:buFont typeface="Wingdings" pitchFamily="82" charset="2"/>
                        <a:buNone/>
                      </a:pPr>
                      <a:r>
                        <a:rPr kumimoji="0" lang="zh-CN" altLang="en-US" sz="1800" b="0" i="0" u="none" strike="noStrike" cap="none" normalizeH="0" baseline="0" smtClean="0">
                          <a:ln>
                            <a:noFill/>
                          </a:ln>
                          <a:solidFill>
                            <a:schemeClr val="tx1"/>
                          </a:solidFill>
                          <a:effectLst/>
                          <a:latin typeface="Verdana" pitchFamily="34" charset="0"/>
                          <a:ea typeface="宋体" pitchFamily="2" charset="-122"/>
                        </a:rPr>
                        <a:t>192.168.10.96/28</a:t>
                      </a:r>
                    </a:p>
                    <a:p>
                      <a:pPr marL="0" marR="0" lvl="0" indent="0" algn="l" defTabSz="914400" rtl="0" eaLnBrk="1" fontAlgn="base" latinLnBrk="0" hangingPunct="1">
                        <a:spcBef>
                          <a:spcPct val="20000"/>
                        </a:spcBef>
                        <a:spcAft>
                          <a:spcPct val="0"/>
                        </a:spcAft>
                        <a:buClr>
                          <a:schemeClr val="accent2"/>
                        </a:buClr>
                        <a:buSzTx/>
                        <a:buFont typeface="Wingdings" pitchFamily="82" charset="2"/>
                        <a:buNone/>
                      </a:pPr>
                      <a:endParaRPr kumimoji="0" lang="zh-CN" altLang="en-US" sz="1800" b="0" i="0" u="none" strike="noStrike" cap="none" normalizeH="0" baseline="0" smtClean="0">
                        <a:ln>
                          <a:noFill/>
                        </a:ln>
                        <a:solidFill>
                          <a:schemeClr val="tx1"/>
                        </a:solidFill>
                        <a:effectLst/>
                        <a:latin typeface="Verdana" pitchFamily="34" charset="0"/>
                        <a:ea typeface="宋体" pitchFamily="2" charset="-122"/>
                      </a:endParaRPr>
                    </a:p>
                  </a:txBody>
                  <a:tcPr marL="73025" marR="73025" marT="36514" marB="365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99"/>
                    </a:solidFill>
                  </a:tcPr>
                </a:tc>
                <a:tc>
                  <a:txBody>
                    <a:bodyPr/>
                    <a:lstStyle/>
                    <a:p>
                      <a:pPr marL="0" marR="0" lvl="0" indent="0" algn="l" defTabSz="914400" rtl="0" eaLnBrk="1" fontAlgn="base" latinLnBrk="0" hangingPunct="1">
                        <a:spcBef>
                          <a:spcPct val="20000"/>
                        </a:spcBef>
                        <a:spcAft>
                          <a:spcPct val="0"/>
                        </a:spcAft>
                        <a:buClr>
                          <a:schemeClr val="accent2"/>
                        </a:buClr>
                        <a:buSzTx/>
                        <a:buFont typeface="Wingdings" pitchFamily="82" charset="2"/>
                        <a:buNone/>
                      </a:pPr>
                      <a:r>
                        <a:rPr kumimoji="0" lang="en-US" altLang="zh-CN" sz="2000" b="0" i="0" u="none" strike="noStrike" cap="none" normalizeH="0" baseline="0" smtClean="0">
                          <a:ln>
                            <a:noFill/>
                          </a:ln>
                          <a:solidFill>
                            <a:schemeClr val="tx1"/>
                          </a:solidFill>
                          <a:effectLst/>
                          <a:latin typeface="Verdana" pitchFamily="34" charset="0"/>
                          <a:ea typeface="宋体" pitchFamily="2" charset="-122"/>
                        </a:rPr>
                        <a:t>Sydney(12 hosts)</a:t>
                      </a:r>
                    </a:p>
                    <a:p>
                      <a:pPr marL="0" marR="0" lvl="0" indent="0" algn="l" defTabSz="914400" rtl="0" eaLnBrk="1" fontAlgn="base" latinLnBrk="0" hangingPunct="1">
                        <a:spcBef>
                          <a:spcPct val="20000"/>
                        </a:spcBef>
                        <a:spcAft>
                          <a:spcPct val="0"/>
                        </a:spcAft>
                        <a:buClr>
                          <a:schemeClr val="accent2"/>
                        </a:buClr>
                        <a:buSzPct val="80000"/>
                        <a:buFont typeface="Wingdings" pitchFamily="82" charset="2"/>
                        <a:buChar char="o"/>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    192.168.10.96/28 (Network Address)</a:t>
                      </a:r>
                    </a:p>
                    <a:p>
                      <a:pPr marL="0" marR="0" lvl="0" indent="0" algn="l" defTabSz="914400" rtl="0" eaLnBrk="1" fontAlgn="base" latinLnBrk="0" hangingPunct="1">
                        <a:spcBef>
                          <a:spcPct val="20000"/>
                        </a:spcBef>
                        <a:spcAft>
                          <a:spcPct val="0"/>
                        </a:spcAft>
                        <a:buClr>
                          <a:schemeClr val="accent2"/>
                        </a:buClr>
                        <a:buSzPct val="80000"/>
                        <a:buFont typeface="Wingdings" pitchFamily="82" charset="2"/>
                        <a:buChar char="o"/>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    192.168.10.97/28</a:t>
                      </a:r>
                    </a:p>
                    <a:p>
                      <a:pPr marL="0" marR="0" lvl="0" indent="0" algn="l" defTabSz="914400" rtl="0" eaLnBrk="1" fontAlgn="base" latinLnBrk="0" hangingPunct="1">
                        <a:spcBef>
                          <a:spcPct val="20000"/>
                        </a:spcBef>
                        <a:spcAft>
                          <a:spcPct val="0"/>
                        </a:spcAft>
                        <a:buClr>
                          <a:schemeClr val="accent2"/>
                        </a:buClr>
                        <a:buSzPct val="80000"/>
                        <a:buFont typeface="Wingdings" pitchFamily="82" charset="2"/>
                        <a:buChar char="o"/>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    192.168.10.98/28</a:t>
                      </a:r>
                    </a:p>
                    <a:p>
                      <a:pPr marL="0" marR="0" lvl="0" indent="0" algn="l" defTabSz="914400" rtl="0" eaLnBrk="1" fontAlgn="base" latinLnBrk="0" hangingPunct="1">
                        <a:spcBef>
                          <a:spcPct val="20000"/>
                        </a:spcBef>
                        <a:spcAft>
                          <a:spcPct val="0"/>
                        </a:spcAft>
                        <a:buClr>
                          <a:schemeClr val="accent2"/>
                        </a:buClr>
                        <a:buSzPct val="80000"/>
                        <a:buFont typeface="Wingdings" pitchFamily="82" charset="2"/>
                        <a:buChar char="o"/>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   </a:t>
                      </a:r>
                      <a:r>
                        <a:rPr kumimoji="0" lang="en-US" altLang="zh-CN" sz="1300" b="0" i="0" u="none" strike="noStrike" cap="none" normalizeH="0" baseline="0" smtClean="0">
                          <a:ln>
                            <a:noFill/>
                          </a:ln>
                          <a:solidFill>
                            <a:schemeClr val="tx1"/>
                          </a:solidFill>
                          <a:effectLst/>
                          <a:latin typeface="Tahoma"/>
                          <a:ea typeface="宋体" pitchFamily="2" charset="-122"/>
                        </a:rPr>
                        <a:t>……</a:t>
                      </a:r>
                      <a:r>
                        <a:rPr kumimoji="0" lang="en-US" altLang="zh-CN" sz="1300" b="0" i="0" u="none" strike="noStrike" cap="none" normalizeH="0" baseline="0" smtClean="0">
                          <a:ln>
                            <a:noFill/>
                          </a:ln>
                          <a:solidFill>
                            <a:schemeClr val="tx1"/>
                          </a:solidFill>
                          <a:effectLst/>
                          <a:latin typeface="Verdana" pitchFamily="34" charset="0"/>
                          <a:ea typeface="宋体" pitchFamily="2" charset="-122"/>
                        </a:rPr>
                        <a:t> </a:t>
                      </a:r>
                    </a:p>
                    <a:p>
                      <a:pPr marL="0" marR="0" lvl="0" indent="0" algn="l" defTabSz="914400" rtl="0" eaLnBrk="1" fontAlgn="base" latinLnBrk="0" hangingPunct="1">
                        <a:spcBef>
                          <a:spcPct val="20000"/>
                        </a:spcBef>
                        <a:spcAft>
                          <a:spcPct val="0"/>
                        </a:spcAft>
                        <a:buClr>
                          <a:schemeClr val="accent2"/>
                        </a:buClr>
                        <a:buSzPct val="80000"/>
                        <a:buFont typeface="Wingdings" pitchFamily="82" charset="2"/>
                        <a:buChar char="o"/>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    192.168.10.109/28</a:t>
                      </a:r>
                    </a:p>
                    <a:p>
                      <a:pPr marL="0" marR="0" lvl="0" indent="0" algn="l" defTabSz="914400" rtl="0" eaLnBrk="1" fontAlgn="base" latinLnBrk="0" hangingPunct="1">
                        <a:spcBef>
                          <a:spcPct val="20000"/>
                        </a:spcBef>
                        <a:spcAft>
                          <a:spcPct val="0"/>
                        </a:spcAft>
                        <a:buClr>
                          <a:schemeClr val="accent2"/>
                        </a:buClr>
                        <a:buSzPct val="80000"/>
                        <a:buFont typeface="Wingdings" pitchFamily="82" charset="2"/>
                        <a:buChar char="o"/>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    192.168.10.110/28</a:t>
                      </a:r>
                    </a:p>
                    <a:p>
                      <a:pPr marL="0" marR="0" lvl="0" indent="0" algn="l" defTabSz="914400" rtl="0" eaLnBrk="1" fontAlgn="base" latinLnBrk="0" hangingPunct="1">
                        <a:spcBef>
                          <a:spcPct val="20000"/>
                        </a:spcBef>
                        <a:spcAft>
                          <a:spcPct val="0"/>
                        </a:spcAft>
                        <a:buClr>
                          <a:schemeClr val="accent2"/>
                        </a:buClr>
                        <a:buSzPct val="80000"/>
                        <a:buFont typeface="Wingdings" pitchFamily="82" charset="2"/>
                        <a:buChar char="o"/>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    192.168.10.111/28 (Broadcast Address)</a:t>
                      </a:r>
                      <a:endParaRPr kumimoji="0" lang="en-US" altLang="zh-CN" sz="2000" b="0" i="0" u="none" strike="noStrike" cap="none" normalizeH="0" baseline="0" smtClean="0">
                        <a:ln>
                          <a:noFill/>
                        </a:ln>
                        <a:solidFill>
                          <a:schemeClr val="tx1"/>
                        </a:solidFill>
                        <a:effectLst/>
                        <a:latin typeface="Verdana" pitchFamily="34" charset="0"/>
                        <a:ea typeface="宋体" pitchFamily="2" charset="-122"/>
                      </a:endParaRPr>
                    </a:p>
                  </a:txBody>
                  <a:tcPr marL="73025" marR="73025" marT="36514" marB="365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99"/>
                    </a:solidFill>
                  </a:tcPr>
                </a:tc>
                <a:extLst>
                  <a:ext uri="{0D108BD9-81ED-4DB2-BD59-A6C34878D82A}">
                    <a16:rowId xmlns:a16="http://schemas.microsoft.com/office/drawing/2014/main" val="10000"/>
                  </a:ext>
                </a:extLst>
              </a:tr>
              <a:tr h="1871441">
                <a:tc vMerge="1">
                  <a:txBody>
                    <a:bodyPr/>
                    <a:lstStyle/>
                    <a:p>
                      <a:endParaRPr lang="zh-CN"/>
                    </a:p>
                  </a:txBody>
                  <a:tcPr/>
                </a:tc>
                <a:tc>
                  <a:txBody>
                    <a:bodyPr/>
                    <a:lstStyle/>
                    <a:p>
                      <a:pPr marL="0" marR="0" lvl="0" indent="0" algn="l" defTabSz="914400" rtl="0" eaLnBrk="1" fontAlgn="base" latinLnBrk="0" hangingPunct="1">
                        <a:spcBef>
                          <a:spcPct val="20000"/>
                        </a:spcBef>
                        <a:spcAft>
                          <a:spcPct val="0"/>
                        </a:spcAft>
                        <a:buClr>
                          <a:schemeClr val="accent2"/>
                        </a:buClr>
                        <a:buSzTx/>
                        <a:buFont typeface="Wingdings" pitchFamily="82" charset="2"/>
                        <a:buNone/>
                      </a:pPr>
                      <a:r>
                        <a:rPr kumimoji="0" lang="zh-CN" altLang="en-US" sz="1800" b="0" i="0" u="none" strike="noStrike" cap="none" normalizeH="0" baseline="0" smtClean="0">
                          <a:ln>
                            <a:noFill/>
                          </a:ln>
                          <a:solidFill>
                            <a:schemeClr val="tx1"/>
                          </a:solidFill>
                          <a:effectLst/>
                          <a:latin typeface="Verdana" pitchFamily="34" charset="0"/>
                          <a:ea typeface="宋体" pitchFamily="2" charset="-122"/>
                        </a:rPr>
                        <a:t>192.168.10.112/28</a:t>
                      </a:r>
                    </a:p>
                    <a:p>
                      <a:pPr marL="0" marR="0" lvl="0" indent="0" algn="l" defTabSz="914400" rtl="0" eaLnBrk="1" fontAlgn="base" latinLnBrk="0" hangingPunct="1">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Verdana" pitchFamily="34" charset="0"/>
                        <a:ea typeface="宋体" pitchFamily="2" charset="-122"/>
                      </a:endParaRPr>
                    </a:p>
                  </a:txBody>
                  <a:tcPr marL="73025" marR="73025" marT="36514" marB="365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99"/>
                    </a:solidFill>
                  </a:tcPr>
                </a:tc>
                <a:tc>
                  <a:txBody>
                    <a:bodyPr/>
                    <a:lstStyle/>
                    <a:p>
                      <a:pPr marL="0" marR="0" lvl="0" indent="0" algn="l" defTabSz="914400" rtl="0" eaLnBrk="1" fontAlgn="base" latinLnBrk="0" hangingPunct="1">
                        <a:spcBef>
                          <a:spcPct val="20000"/>
                        </a:spcBef>
                        <a:spcAft>
                          <a:spcPct val="0"/>
                        </a:spcAft>
                        <a:buClr>
                          <a:schemeClr val="accent2"/>
                        </a:buClr>
                        <a:buSzTx/>
                        <a:buFont typeface="Wingdings" pitchFamily="82" charset="2"/>
                        <a:buNone/>
                      </a:pPr>
                      <a:r>
                        <a:rPr kumimoji="0" lang="en-US" altLang="zh-CN" sz="2000" b="0" i="0" u="none" strike="noStrike" cap="none" normalizeH="0" baseline="0" smtClean="0">
                          <a:ln>
                            <a:noFill/>
                          </a:ln>
                          <a:solidFill>
                            <a:schemeClr val="tx1"/>
                          </a:solidFill>
                          <a:effectLst/>
                          <a:latin typeface="Verdana" pitchFamily="34" charset="0"/>
                          <a:ea typeface="宋体" pitchFamily="2" charset="-122"/>
                        </a:rPr>
                        <a:t>Singapore (12 hosts)</a:t>
                      </a:r>
                    </a:p>
                    <a:p>
                      <a:pPr marL="0" marR="0" lvl="0" indent="0" algn="l" defTabSz="914400" rtl="0" eaLnBrk="1" fontAlgn="base" latinLnBrk="0" hangingPunct="1">
                        <a:spcBef>
                          <a:spcPct val="0"/>
                        </a:spcBef>
                        <a:spcAft>
                          <a:spcPct val="0"/>
                        </a:spcAft>
                        <a:buClr>
                          <a:schemeClr val="accent2"/>
                        </a:buClr>
                        <a:buSzPct val="80000"/>
                        <a:buFont typeface="Wingdings" pitchFamily="82" charset="2"/>
                        <a:buChar char="o"/>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192.168.10.112/28 (Network Address)</a:t>
                      </a:r>
                    </a:p>
                    <a:p>
                      <a:pPr marL="0" marR="0" lvl="0" indent="0" algn="l" defTabSz="914400" rtl="0" eaLnBrk="1" fontAlgn="base" latinLnBrk="0" hangingPunct="1">
                        <a:spcBef>
                          <a:spcPct val="0"/>
                        </a:spcBef>
                        <a:spcAft>
                          <a:spcPct val="0"/>
                        </a:spcAft>
                        <a:buClr>
                          <a:schemeClr val="accent2"/>
                        </a:buClr>
                        <a:buSzPct val="80000"/>
                        <a:buFont typeface="Wingdings" pitchFamily="82" charset="2"/>
                        <a:buChar char="o"/>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192.168.10.113/28</a:t>
                      </a:r>
                    </a:p>
                    <a:p>
                      <a:pPr marL="0" marR="0" lvl="0" indent="0" algn="l" defTabSz="914400" rtl="0" eaLnBrk="1" fontAlgn="base" latinLnBrk="0" hangingPunct="1">
                        <a:spcBef>
                          <a:spcPct val="0"/>
                        </a:spcBef>
                        <a:spcAft>
                          <a:spcPct val="0"/>
                        </a:spcAft>
                        <a:buClr>
                          <a:schemeClr val="accent2"/>
                        </a:buClr>
                        <a:buSzPct val="80000"/>
                        <a:buFont typeface="Wingdings" pitchFamily="82" charset="2"/>
                        <a:buChar char="o"/>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192.168.10.114/28</a:t>
                      </a:r>
                    </a:p>
                    <a:p>
                      <a:pPr marL="0" marR="0" lvl="0" indent="0" algn="l" defTabSz="914400" rtl="0" eaLnBrk="1" fontAlgn="base" latinLnBrk="0" hangingPunct="1">
                        <a:spcBef>
                          <a:spcPct val="0"/>
                        </a:spcBef>
                        <a:spcAft>
                          <a:spcPct val="0"/>
                        </a:spcAft>
                        <a:buClr>
                          <a:schemeClr val="accent2"/>
                        </a:buClr>
                        <a:buSzPct val="80000"/>
                        <a:buFont typeface="Wingdings" pitchFamily="82" charset="2"/>
                        <a:buChar char="o"/>
                      </a:pPr>
                      <a:r>
                        <a:rPr kumimoji="0" lang="en-US" altLang="zh-CN" sz="1300" b="0" i="0" u="none" strike="noStrike" cap="none" normalizeH="0" baseline="0" smtClean="0">
                          <a:ln>
                            <a:noFill/>
                          </a:ln>
                          <a:solidFill>
                            <a:schemeClr val="tx1"/>
                          </a:solidFill>
                          <a:effectLst/>
                          <a:latin typeface="Tahoma"/>
                          <a:ea typeface="宋体" pitchFamily="2" charset="-122"/>
                        </a:rPr>
                        <a:t>……</a:t>
                      </a:r>
                      <a:r>
                        <a:rPr kumimoji="0" lang="en-US" altLang="zh-CN" sz="1300" b="0" i="0" u="none" strike="noStrike" cap="none" normalizeH="0" baseline="0" smtClean="0">
                          <a:ln>
                            <a:noFill/>
                          </a:ln>
                          <a:solidFill>
                            <a:schemeClr val="tx1"/>
                          </a:solidFill>
                          <a:effectLst/>
                          <a:latin typeface="Verdana" pitchFamily="34" charset="0"/>
                          <a:ea typeface="宋体" pitchFamily="2" charset="-122"/>
                        </a:rPr>
                        <a:t> </a:t>
                      </a:r>
                    </a:p>
                    <a:p>
                      <a:pPr marL="0" marR="0" lvl="0" indent="0" algn="l" defTabSz="914400" rtl="0" eaLnBrk="1" fontAlgn="base" latinLnBrk="0" hangingPunct="1">
                        <a:spcBef>
                          <a:spcPct val="0"/>
                        </a:spcBef>
                        <a:spcAft>
                          <a:spcPct val="0"/>
                        </a:spcAft>
                        <a:buClr>
                          <a:schemeClr val="accent2"/>
                        </a:buClr>
                        <a:buSzPct val="80000"/>
                        <a:buFont typeface="Wingdings" pitchFamily="82" charset="2"/>
                        <a:buChar char="o"/>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192.168.10.126/28</a:t>
                      </a:r>
                    </a:p>
                    <a:p>
                      <a:pPr marL="0" marR="0" lvl="0" indent="0" algn="l" defTabSz="914400" rtl="0" eaLnBrk="1" fontAlgn="base" latinLnBrk="0" hangingPunct="1">
                        <a:spcBef>
                          <a:spcPct val="0"/>
                        </a:spcBef>
                        <a:spcAft>
                          <a:spcPct val="0"/>
                        </a:spcAft>
                        <a:buClr>
                          <a:schemeClr val="accent2"/>
                        </a:buClr>
                        <a:buSzPct val="80000"/>
                        <a:buFont typeface="Wingdings" pitchFamily="82" charset="2"/>
                        <a:buChar char="o"/>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192.168.10.127/28</a:t>
                      </a:r>
                    </a:p>
                    <a:p>
                      <a:pPr marL="0" marR="0" lvl="0" indent="0" algn="l" defTabSz="914400" rtl="0" eaLnBrk="1" fontAlgn="base" latinLnBrk="0" hangingPunct="1">
                        <a:spcBef>
                          <a:spcPct val="0"/>
                        </a:spcBef>
                        <a:spcAft>
                          <a:spcPct val="0"/>
                        </a:spcAft>
                        <a:buClr>
                          <a:schemeClr val="accent2"/>
                        </a:buClr>
                        <a:buSzPct val="80000"/>
                        <a:buFont typeface="Wingdings" pitchFamily="82" charset="2"/>
                        <a:buChar char="o"/>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192.168.10.128/28(Broadcast Address)</a:t>
                      </a:r>
                      <a:r>
                        <a:rPr kumimoji="0" lang="en-US" altLang="zh-CN" sz="2000" b="0" i="0" u="none" strike="noStrike" cap="none" normalizeH="0" baseline="0" smtClean="0">
                          <a:ln>
                            <a:noFill/>
                          </a:ln>
                          <a:solidFill>
                            <a:schemeClr val="tx1"/>
                          </a:solidFill>
                          <a:effectLst/>
                          <a:latin typeface="Verdana" pitchFamily="34" charset="0"/>
                          <a:ea typeface="宋体" pitchFamily="2" charset="-122"/>
                        </a:rPr>
                        <a:t> </a:t>
                      </a:r>
                    </a:p>
                  </a:txBody>
                  <a:tcPr marL="73025" marR="73025" marT="36514" marB="365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99"/>
                    </a:solidFill>
                  </a:tcPr>
                </a:tc>
                <a:extLst>
                  <a:ext uri="{0D108BD9-81ED-4DB2-BD59-A6C34878D82A}">
                    <a16:rowId xmlns:a16="http://schemas.microsoft.com/office/drawing/2014/main" val="10001"/>
                  </a:ext>
                </a:extLst>
              </a:tr>
              <a:tr h="985889">
                <a:tc vMerge="1">
                  <a:txBody>
                    <a:bodyPr/>
                    <a:lstStyle/>
                    <a:p>
                      <a:endParaRPr lang="zh-CN"/>
                    </a:p>
                  </a:txBody>
                  <a:tcPr/>
                </a:tc>
                <a:tc>
                  <a:txBody>
                    <a:bodyPr/>
                    <a:lstStyle/>
                    <a:p>
                      <a:pPr marL="0" marR="0" lvl="0" indent="0" algn="l" defTabSz="914400" rtl="0" eaLnBrk="1" fontAlgn="base" latinLnBrk="0" hangingPunct="1">
                        <a:spcBef>
                          <a:spcPct val="20000"/>
                        </a:spcBef>
                        <a:spcAft>
                          <a:spcPct val="0"/>
                        </a:spcAft>
                        <a:buClr>
                          <a:schemeClr val="accent2"/>
                        </a:buClr>
                        <a:buSzTx/>
                        <a:buFont typeface="Wingdings" pitchFamily="82" charset="2"/>
                        <a:buNone/>
                      </a:pPr>
                      <a:r>
                        <a:rPr kumimoji="0" lang="zh-CN" altLang="en-US" sz="1800" b="0" i="0" u="none" strike="noStrike" cap="none" normalizeH="0" baseline="0" smtClean="0">
                          <a:ln>
                            <a:noFill/>
                          </a:ln>
                          <a:solidFill>
                            <a:schemeClr val="tx1"/>
                          </a:solidFill>
                          <a:effectLst/>
                          <a:latin typeface="Verdana" pitchFamily="34" charset="0"/>
                          <a:ea typeface="宋体" pitchFamily="2" charset="-122"/>
                        </a:rPr>
                        <a:t>192.168.10.128/28</a:t>
                      </a:r>
                    </a:p>
                  </a:txBody>
                  <a:tcPr marL="73025" marR="73025" marT="36514" marB="365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CCFF"/>
                    </a:solidFill>
                  </a:tcPr>
                </a:tc>
                <a:tc>
                  <a:txBody>
                    <a:bodyPr/>
                    <a:lstStyle/>
                    <a:p>
                      <a:pPr marL="0" marR="0" lvl="0" indent="0" algn="l" defTabSz="914400" rtl="0" eaLnBrk="1" fontAlgn="base" latinLnBrk="0" hangingPunct="1">
                        <a:spcBef>
                          <a:spcPct val="20000"/>
                        </a:spcBef>
                        <a:spcAft>
                          <a:spcPct val="0"/>
                        </a:spcAft>
                        <a:buClr>
                          <a:schemeClr val="accent2"/>
                        </a:buClr>
                        <a:buSzTx/>
                        <a:buFont typeface="Wingdings" pitchFamily="82" charset="2"/>
                        <a:buNone/>
                      </a:pPr>
                      <a:r>
                        <a:rPr kumimoji="0" lang="en-US" altLang="zh-CN" sz="2000" b="0" i="0" u="none" strike="noStrike" cap="none" normalizeH="0" baseline="0" smtClean="0">
                          <a:ln>
                            <a:noFill/>
                          </a:ln>
                          <a:solidFill>
                            <a:schemeClr val="tx1"/>
                          </a:solidFill>
                          <a:effectLst/>
                          <a:latin typeface="Verdana" pitchFamily="34" charset="0"/>
                          <a:ea typeface="宋体" pitchFamily="2" charset="-122"/>
                        </a:rPr>
                        <a:t>Unused （Subnetted）</a:t>
                      </a:r>
                    </a:p>
                    <a:p>
                      <a:pPr marL="0" marR="0" lvl="0" indent="0" algn="l" defTabSz="914400" rtl="0" eaLnBrk="1" fontAlgn="base" latinLnBrk="0" hangingPunct="1">
                        <a:spcBef>
                          <a:spcPct val="20000"/>
                        </a:spcBef>
                        <a:spcAft>
                          <a:spcPct val="0"/>
                        </a:spcAft>
                        <a:buClr>
                          <a:schemeClr val="accent2"/>
                        </a:buClr>
                        <a:buSzTx/>
                        <a:buFont typeface="Wingdings" pitchFamily="82" charset="2"/>
                        <a:buNone/>
                      </a:pPr>
                      <a:endParaRPr kumimoji="0" lang="zh-CN" altLang="en-US" sz="2000" b="0" i="0" u="none" strike="noStrike" cap="none" normalizeH="0" baseline="0" smtClean="0">
                        <a:ln>
                          <a:noFill/>
                        </a:ln>
                        <a:solidFill>
                          <a:schemeClr val="tx1"/>
                        </a:solidFill>
                        <a:effectLst/>
                        <a:latin typeface="Verdana" pitchFamily="34" charset="0"/>
                        <a:ea typeface="宋体" pitchFamily="2" charset="-122"/>
                      </a:endParaRPr>
                    </a:p>
                  </a:txBody>
                  <a:tcPr marL="73025" marR="73025" marT="36514" marB="365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CCFF"/>
                    </a:solidFill>
                  </a:tcPr>
                </a:tc>
                <a:extLst>
                  <a:ext uri="{0D108BD9-81ED-4DB2-BD59-A6C34878D82A}">
                    <a16:rowId xmlns:a16="http://schemas.microsoft.com/office/drawing/2014/main" val="10002"/>
                  </a:ext>
                </a:extLst>
              </a:tr>
              <a:tr h="377844">
                <a:tc vMerge="1">
                  <a:txBody>
                    <a:bodyPr/>
                    <a:lstStyle/>
                    <a:p>
                      <a:endParaRPr lang="zh-CN"/>
                    </a:p>
                  </a:txBody>
                  <a:tcPr/>
                </a:tc>
                <a:tc>
                  <a:txBody>
                    <a:bodyPr/>
                    <a:lstStyle/>
                    <a:p>
                      <a:pPr marL="0" marR="0" lvl="0" indent="0" algn="l" defTabSz="914400" rtl="0" eaLnBrk="1" fontAlgn="base" latinLnBrk="0" hangingPunct="1">
                        <a:spcBef>
                          <a:spcPct val="20000"/>
                        </a:spcBef>
                        <a:spcAft>
                          <a:spcPct val="0"/>
                        </a:spcAft>
                        <a:buClr>
                          <a:schemeClr val="accent2"/>
                        </a:buClr>
                        <a:buSzTx/>
                        <a:buFont typeface="Wingdings" pitchFamily="82" charset="2"/>
                        <a:buNone/>
                      </a:pPr>
                      <a:r>
                        <a:rPr kumimoji="0" lang="zh-CN" altLang="en-US" sz="1800" b="0" i="0" u="none" strike="noStrike" cap="none" normalizeH="0" baseline="0" smtClean="0">
                          <a:ln>
                            <a:noFill/>
                          </a:ln>
                          <a:solidFill>
                            <a:schemeClr val="tx1"/>
                          </a:solidFill>
                          <a:effectLst/>
                          <a:latin typeface="Verdana" pitchFamily="34" charset="0"/>
                          <a:ea typeface="宋体" pitchFamily="2" charset="-122"/>
                        </a:rPr>
                        <a:t>192.168.10.144/28</a:t>
                      </a:r>
                    </a:p>
                  </a:txBody>
                  <a:tcPr marL="73025" marR="73025" marT="36514" marB="365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CCFF"/>
                    </a:solidFill>
                  </a:tcPr>
                </a:tc>
                <a:tc>
                  <a:txBody>
                    <a:bodyPr/>
                    <a:lstStyle/>
                    <a:p>
                      <a:pPr marL="0" marR="0" lvl="0" indent="0" algn="l" defTabSz="914400" rtl="0" eaLnBrk="1" fontAlgn="base" latinLnBrk="0" hangingPunct="1">
                        <a:spcBef>
                          <a:spcPct val="20000"/>
                        </a:spcBef>
                        <a:spcAft>
                          <a:spcPct val="0"/>
                        </a:spcAft>
                        <a:buClr>
                          <a:schemeClr val="accent2"/>
                        </a:buClr>
                        <a:buSzTx/>
                        <a:buFont typeface="Wingdings" pitchFamily="82" charset="2"/>
                        <a:buNone/>
                      </a:pPr>
                      <a:r>
                        <a:rPr kumimoji="0" lang="en-US" altLang="zh-CN" sz="2000" b="0" i="0" u="none" strike="noStrike" cap="none" normalizeH="0" baseline="0" smtClean="0">
                          <a:ln>
                            <a:noFill/>
                          </a:ln>
                          <a:solidFill>
                            <a:schemeClr val="tx1"/>
                          </a:solidFill>
                          <a:effectLst/>
                          <a:latin typeface="Verdana" pitchFamily="34" charset="0"/>
                          <a:ea typeface="宋体" pitchFamily="2" charset="-122"/>
                        </a:rPr>
                        <a:t>Unused</a:t>
                      </a:r>
                    </a:p>
                  </a:txBody>
                  <a:tcPr marL="73025" marR="73025" marT="36514" marB="365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CCFF"/>
                    </a:solidFill>
                  </a:tcPr>
                </a:tc>
                <a:extLst>
                  <a:ext uri="{0D108BD9-81ED-4DB2-BD59-A6C34878D82A}">
                    <a16:rowId xmlns:a16="http://schemas.microsoft.com/office/drawing/2014/main" val="10003"/>
                  </a:ext>
                </a:extLst>
              </a:tr>
              <a:tr h="377844">
                <a:tc vMerge="1">
                  <a:txBody>
                    <a:bodyPr/>
                    <a:lstStyle/>
                    <a:p>
                      <a:endParaRPr lang="zh-CN"/>
                    </a:p>
                  </a:txBody>
                  <a:tcPr/>
                </a:tc>
                <a:tc>
                  <a:txBody>
                    <a:bodyPr/>
                    <a:lstStyle/>
                    <a:p>
                      <a:pPr marL="0" marR="0" lvl="0" indent="0" algn="l" defTabSz="914400" rtl="0" eaLnBrk="1" fontAlgn="base" latinLnBrk="0" hangingPunct="1">
                        <a:spcBef>
                          <a:spcPct val="20000"/>
                        </a:spcBef>
                        <a:spcAft>
                          <a:spcPct val="0"/>
                        </a:spcAft>
                        <a:buClr>
                          <a:schemeClr val="accent2"/>
                        </a:buClr>
                        <a:buSzTx/>
                        <a:buFont typeface="Wingdings" pitchFamily="82" charset="2"/>
                        <a:buNone/>
                      </a:pPr>
                      <a:r>
                        <a:rPr kumimoji="0" lang="zh-CN" altLang="en-US" sz="1800" b="0" i="0" u="none" strike="noStrike" cap="none" normalizeH="0" baseline="0" smtClean="0">
                          <a:ln>
                            <a:noFill/>
                          </a:ln>
                          <a:solidFill>
                            <a:schemeClr val="tx1"/>
                          </a:solidFill>
                          <a:effectLst/>
                          <a:latin typeface="Verdana" pitchFamily="34" charset="0"/>
                          <a:ea typeface="宋体" pitchFamily="2" charset="-122"/>
                        </a:rPr>
                        <a:t>... </a:t>
                      </a:r>
                      <a:r>
                        <a:rPr kumimoji="0" lang="zh-CN" altLang="en-US" sz="1800" b="0" i="0" u="none" strike="noStrike" cap="none" normalizeH="0" baseline="0" smtClean="0">
                          <a:ln>
                            <a:noFill/>
                          </a:ln>
                          <a:solidFill>
                            <a:schemeClr val="tx1"/>
                          </a:solidFill>
                          <a:effectLst/>
                          <a:latin typeface="Tahoma"/>
                          <a:ea typeface="宋体" pitchFamily="2" charset="-122"/>
                        </a:rPr>
                        <a:t>…</a:t>
                      </a:r>
                      <a:endParaRPr kumimoji="0" lang="zh-CN" altLang="en-US" sz="1800" b="0" i="0" u="none" strike="noStrike" cap="none" normalizeH="0" baseline="0" smtClean="0">
                        <a:ln>
                          <a:noFill/>
                        </a:ln>
                        <a:solidFill>
                          <a:schemeClr val="tx1"/>
                        </a:solidFill>
                        <a:effectLst/>
                        <a:latin typeface="Verdana" pitchFamily="34" charset="0"/>
                        <a:ea typeface="宋体" pitchFamily="2" charset="-122"/>
                      </a:endParaRPr>
                    </a:p>
                  </a:txBody>
                  <a:tcPr marL="73025" marR="73025" marT="36514" marB="365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CCFF"/>
                    </a:solidFill>
                  </a:tcPr>
                </a:tc>
                <a:tc>
                  <a:txBody>
                    <a:bodyPr/>
                    <a:lstStyle/>
                    <a:p>
                      <a:pPr marL="0" marR="0" lvl="0" indent="0" algn="l" defTabSz="914400" rtl="0" eaLnBrk="1" fontAlgn="base" latinLnBrk="0" hangingPunct="1">
                        <a:spcBef>
                          <a:spcPct val="20000"/>
                        </a:spcBef>
                        <a:spcAft>
                          <a:spcPct val="0"/>
                        </a:spcAft>
                        <a:buClr>
                          <a:schemeClr val="accent2"/>
                        </a:buClr>
                        <a:buSzTx/>
                        <a:buFont typeface="Wingdings" pitchFamily="82" charset="2"/>
                        <a:buNone/>
                      </a:pPr>
                      <a:r>
                        <a:rPr kumimoji="0" lang="en-US" altLang="zh-CN" sz="2000" b="0" i="0" u="none" strike="noStrike" cap="none" normalizeH="0" baseline="0" smtClean="0">
                          <a:ln>
                            <a:noFill/>
                          </a:ln>
                          <a:solidFill>
                            <a:schemeClr val="tx1"/>
                          </a:solidFill>
                          <a:effectLst/>
                          <a:latin typeface="Verdana" pitchFamily="34" charset="0"/>
                          <a:ea typeface="宋体" pitchFamily="2" charset="-122"/>
                        </a:rPr>
                        <a:t>Unused</a:t>
                      </a:r>
                    </a:p>
                  </a:txBody>
                  <a:tcPr marL="73025" marR="73025" marT="36514" marB="365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CCFF"/>
                    </a:solidFill>
                  </a:tcPr>
                </a:tc>
                <a:extLst>
                  <a:ext uri="{0D108BD9-81ED-4DB2-BD59-A6C34878D82A}">
                    <a16:rowId xmlns:a16="http://schemas.microsoft.com/office/drawing/2014/main" val="10004"/>
                  </a:ext>
                </a:extLst>
              </a:tr>
              <a:tr h="396896">
                <a:tc vMerge="1">
                  <a:txBody>
                    <a:bodyPr/>
                    <a:lstStyle/>
                    <a:p>
                      <a:endParaRPr lang="zh-CN"/>
                    </a:p>
                  </a:txBody>
                  <a:tcPr/>
                </a:tc>
                <a:tc>
                  <a:txBody>
                    <a:bodyPr/>
                    <a:lstStyle/>
                    <a:p>
                      <a:pPr marL="0" marR="0" lvl="0" indent="0" algn="l" defTabSz="914400" rtl="0" eaLnBrk="1" fontAlgn="base" latinLnBrk="0" hangingPunct="1">
                        <a:spcBef>
                          <a:spcPct val="20000"/>
                        </a:spcBef>
                        <a:spcAft>
                          <a:spcPct val="0"/>
                        </a:spcAft>
                        <a:buClr>
                          <a:schemeClr val="accent2"/>
                        </a:buClr>
                        <a:buSzTx/>
                        <a:buFont typeface="Wingdings" pitchFamily="82" charset="2"/>
                        <a:buNone/>
                      </a:pPr>
                      <a:r>
                        <a:rPr kumimoji="0" lang="zh-CN" altLang="en-US" sz="1800" b="0" i="0" u="none" strike="noStrike" cap="none" normalizeH="0" baseline="0" smtClean="0">
                          <a:ln>
                            <a:noFill/>
                          </a:ln>
                          <a:solidFill>
                            <a:schemeClr val="tx1"/>
                          </a:solidFill>
                          <a:effectLst/>
                          <a:latin typeface="Verdana" pitchFamily="34" charset="0"/>
                          <a:ea typeface="宋体" pitchFamily="2" charset="-122"/>
                        </a:rPr>
                        <a:t>192.168.10.240/28</a:t>
                      </a:r>
                    </a:p>
                  </a:txBody>
                  <a:tcPr marL="73025" marR="73025" marT="36514" marB="365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CCFF"/>
                    </a:solidFill>
                  </a:tcPr>
                </a:tc>
                <a:tc>
                  <a:txBody>
                    <a:bodyPr/>
                    <a:lstStyle/>
                    <a:p>
                      <a:pPr marL="0" marR="0" lvl="0" indent="0" algn="l" defTabSz="914400" rtl="0" eaLnBrk="1" fontAlgn="base" latinLnBrk="0" hangingPunct="1">
                        <a:spcBef>
                          <a:spcPct val="20000"/>
                        </a:spcBef>
                        <a:spcAft>
                          <a:spcPct val="0"/>
                        </a:spcAft>
                        <a:buClr>
                          <a:schemeClr val="accent2"/>
                        </a:buClr>
                        <a:buSzTx/>
                        <a:buFont typeface="Wingdings" pitchFamily="82" charset="2"/>
                        <a:buNone/>
                      </a:pPr>
                      <a:r>
                        <a:rPr kumimoji="0" lang="en-US" altLang="zh-CN" sz="2000" b="0" i="0" u="none" strike="noStrike" cap="none" normalizeH="0" baseline="0" smtClean="0">
                          <a:ln>
                            <a:noFill/>
                          </a:ln>
                          <a:solidFill>
                            <a:schemeClr val="tx1"/>
                          </a:solidFill>
                          <a:effectLst/>
                          <a:latin typeface="Verdana" pitchFamily="34" charset="0"/>
                          <a:ea typeface="宋体" pitchFamily="2" charset="-122"/>
                        </a:rPr>
                        <a:t>Unused</a:t>
                      </a:r>
                    </a:p>
                  </a:txBody>
                  <a:tcPr marL="73025" marR="73025" marT="36514" marB="365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CCFF"/>
                    </a:solidFill>
                  </a:tcPr>
                </a:tc>
                <a:extLst>
                  <a:ext uri="{0D108BD9-81ED-4DB2-BD59-A6C34878D82A}">
                    <a16:rowId xmlns:a16="http://schemas.microsoft.com/office/drawing/2014/main" val="10005"/>
                  </a:ext>
                </a:extLst>
              </a:tr>
            </a:tbl>
          </a:graphicData>
        </a:graphic>
      </p:graphicFrame>
      <p:sp>
        <p:nvSpPr>
          <p:cNvPr id="112668" name="AutoShape 28"/>
          <p:cNvSpPr>
            <a:spLocks noChangeArrowheads="1"/>
          </p:cNvSpPr>
          <p:nvPr/>
        </p:nvSpPr>
        <p:spPr bwMode="auto">
          <a:xfrm>
            <a:off x="5076825" y="4868863"/>
            <a:ext cx="2232025" cy="576262"/>
          </a:xfrm>
          <a:prstGeom prst="rightArrow">
            <a:avLst>
              <a:gd name="adj1" fmla="val 50000"/>
              <a:gd name="adj2" fmla="val 96832"/>
            </a:avLst>
          </a:prstGeom>
          <a:solidFill>
            <a:schemeClr val="folHlink"/>
          </a:solidFill>
          <a:ln w="9525">
            <a:solidFill>
              <a:schemeClr val="tx1"/>
            </a:solidFill>
            <a:miter lim="800000"/>
          </a:ln>
        </p:spPr>
        <p:txBody>
          <a:bodyPr wrap="none" lIns="73025" tIns="36512" rIns="73025" bIns="36512" anchor="ctr"/>
          <a:lstStyle/>
          <a:p>
            <a:pPr algn="ctr"/>
            <a:r>
              <a:rPr lang="en-US" altLang="zh-CN" sz="1600" b="1">
                <a:solidFill>
                  <a:srgbClr val="CCFF66"/>
                </a:solidFill>
                <a:latin typeface="Tahoma" pitchFamily="34" charset="0"/>
              </a:rPr>
              <a:t>See next slide</a:t>
            </a:r>
          </a:p>
        </p:txBody>
      </p:sp>
    </p:spTree>
    <p:custDataLst>
      <p:tags r:id="rId1"/>
    </p:custDataLst>
  </p:cSld>
  <p:clrMapOvr>
    <a:masterClrMapping/>
  </p:clrMapOvr>
  <p:transition>
    <p:rand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0018" name="Line 2"/>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0019" name="Rectangle 3"/>
          <p:cNvSpPr>
            <a:spLocks noChangeArrowheads="1"/>
          </p:cNvSpPr>
          <p:nvPr/>
        </p:nvSpPr>
        <p:spPr bwMode="auto">
          <a:xfrm>
            <a:off x="176213" y="2205038"/>
            <a:ext cx="434975" cy="6985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a:t>
            </a:r>
          </a:p>
          <a:p>
            <a:pPr defTabSz="762000" eaLnBrk="0" hangingPunct="0"/>
            <a:r>
              <a:rPr kumimoji="1" lang="zh-CN" altLang="en-US" sz="2000">
                <a:solidFill>
                  <a:srgbClr val="333399"/>
                </a:solidFill>
                <a:latin typeface="Arial" charset="0"/>
                <a:ea typeface="黑体" pitchFamily="2" charset="-122"/>
              </a:rPr>
              <a:t>部</a:t>
            </a:r>
          </a:p>
        </p:txBody>
      </p:sp>
      <p:sp>
        <p:nvSpPr>
          <p:cNvPr id="470020" name="Rectangle 4"/>
          <p:cNvSpPr>
            <a:spLocks noChangeArrowheads="1"/>
          </p:cNvSpPr>
          <p:nvPr/>
        </p:nvSpPr>
        <p:spPr bwMode="auto">
          <a:xfrm>
            <a:off x="3094038" y="1371600"/>
            <a:ext cx="1966912"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21" name="Freeform 5"/>
          <p:cNvSpPr/>
          <p:nvPr/>
        </p:nvSpPr>
        <p:spPr bwMode="auto">
          <a:xfrm>
            <a:off x="1887538" y="817563"/>
            <a:ext cx="5721350" cy="550862"/>
          </a:xfrm>
          <a:custGeom>
            <a:avLst/>
            <a:gdLst>
              <a:gd name="T0" fmla="*/ 0 w 3344"/>
              <a:gd name="T1" fmla="*/ 0 h 510"/>
              <a:gd name="T2" fmla="*/ 3344 w 3344"/>
              <a:gd name="T3" fmla="*/ 0 h 510"/>
              <a:gd name="T4" fmla="*/ 1860 w 3344"/>
              <a:gd name="T5" fmla="*/ 510 h 510"/>
              <a:gd name="T6" fmla="*/ 695 w 3344"/>
              <a:gd name="T7" fmla="*/ 498 h 510"/>
              <a:gd name="T8" fmla="*/ 0 w 3344"/>
              <a:gd name="T9" fmla="*/ 0 h 510"/>
            </a:gdLst>
            <a:ahLst/>
            <a:cxnLst>
              <a:cxn ang="0">
                <a:pos x="T0" y="T1"/>
              </a:cxn>
              <a:cxn ang="0">
                <a:pos x="T2" y="T3"/>
              </a:cxn>
              <a:cxn ang="0">
                <a:pos x="T4" y="T5"/>
              </a:cxn>
              <a:cxn ang="0">
                <a:pos x="T6" y="T7"/>
              </a:cxn>
              <a:cxn ang="0">
                <a:pos x="T8" y="T9"/>
              </a:cxn>
            </a:cxnLst>
            <a:rect l="0" t="0" r="r" b="b"/>
            <a:pathLst>
              <a:path w="3344" h="510">
                <a:moveTo>
                  <a:pt x="0" y="0"/>
                </a:moveTo>
                <a:lnTo>
                  <a:pt x="3344" y="0"/>
                </a:lnTo>
                <a:lnTo>
                  <a:pt x="1860" y="510"/>
                </a:lnTo>
                <a:lnTo>
                  <a:pt x="695" y="498"/>
                </a:lnTo>
                <a:lnTo>
                  <a:pt x="0" y="0"/>
                </a:lnTo>
                <a:close/>
              </a:path>
            </a:pathLst>
          </a:custGeom>
          <a:solidFill>
            <a:srgbClr val="FFCCFF"/>
          </a:solidFill>
          <a:ln>
            <a:noFill/>
          </a:ln>
          <a:effectLst/>
          <a:extLst>
            <a:ext uri="{91240B29-F687-4F45-9708-019B960494DF}">
              <a14:hiddenLine xmlns:a14="http://schemas.microsoft.com/office/drawing/2010/main" w="12700">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0022" name="Rectangle 6"/>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23" name="Rectangle 7"/>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24" name="Line 8"/>
          <p:cNvSpPr>
            <a:spLocks noChangeShapeType="1"/>
          </p:cNvSpPr>
          <p:nvPr/>
        </p:nvSpPr>
        <p:spPr bwMode="auto">
          <a:xfrm>
            <a:off x="1131888" y="1812925"/>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25" name="Line 9"/>
          <p:cNvSpPr>
            <a:spLocks noChangeShapeType="1"/>
          </p:cNvSpPr>
          <p:nvPr/>
        </p:nvSpPr>
        <p:spPr bwMode="auto">
          <a:xfrm>
            <a:off x="1131888" y="2255838"/>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26" name="Line 10"/>
          <p:cNvSpPr>
            <a:spLocks noChangeShapeType="1"/>
          </p:cNvSpPr>
          <p:nvPr/>
        </p:nvSpPr>
        <p:spPr bwMode="auto">
          <a:xfrm>
            <a:off x="1131888" y="2700338"/>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27" name="Line 11"/>
          <p:cNvSpPr>
            <a:spLocks noChangeShapeType="1"/>
          </p:cNvSpPr>
          <p:nvPr/>
        </p:nvSpPr>
        <p:spPr bwMode="auto">
          <a:xfrm>
            <a:off x="1131888" y="3138488"/>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28" name="Line 12"/>
          <p:cNvSpPr>
            <a:spLocks noChangeShapeType="1"/>
          </p:cNvSpPr>
          <p:nvPr/>
        </p:nvSpPr>
        <p:spPr bwMode="auto">
          <a:xfrm>
            <a:off x="1131888" y="3582988"/>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29" name="Line 13"/>
          <p:cNvSpPr>
            <a:spLocks noChangeShapeType="1"/>
          </p:cNvSpPr>
          <p:nvPr/>
        </p:nvSpPr>
        <p:spPr bwMode="auto">
          <a:xfrm>
            <a:off x="2100263" y="1370013"/>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30" name="Line 14"/>
          <p:cNvSpPr>
            <a:spLocks noChangeShapeType="1"/>
          </p:cNvSpPr>
          <p:nvPr/>
        </p:nvSpPr>
        <p:spPr bwMode="auto">
          <a:xfrm>
            <a:off x="3084513" y="1370013"/>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31" name="Line 15"/>
          <p:cNvSpPr>
            <a:spLocks noChangeShapeType="1"/>
          </p:cNvSpPr>
          <p:nvPr/>
        </p:nvSpPr>
        <p:spPr bwMode="auto">
          <a:xfrm>
            <a:off x="3084513" y="2265363"/>
            <a:ext cx="0" cy="4318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32" name="Line 16"/>
          <p:cNvSpPr>
            <a:spLocks noChangeShapeType="1"/>
          </p:cNvSpPr>
          <p:nvPr/>
        </p:nvSpPr>
        <p:spPr bwMode="auto">
          <a:xfrm>
            <a:off x="5057775" y="1370013"/>
            <a:ext cx="0" cy="13271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33" name="Line 17"/>
          <p:cNvSpPr>
            <a:spLocks noChangeShapeType="1"/>
          </p:cNvSpPr>
          <p:nvPr/>
        </p:nvSpPr>
        <p:spPr bwMode="auto">
          <a:xfrm flipV="1">
            <a:off x="7029450" y="3578225"/>
            <a:ext cx="0" cy="4413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34" name="Line 18"/>
          <p:cNvSpPr>
            <a:spLocks noChangeShapeType="1"/>
          </p:cNvSpPr>
          <p:nvPr/>
        </p:nvSpPr>
        <p:spPr bwMode="auto">
          <a:xfrm>
            <a:off x="5859463" y="1822450"/>
            <a:ext cx="0" cy="4333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35" name="Rectangle 19"/>
          <p:cNvSpPr>
            <a:spLocks noChangeArrowheads="1"/>
          </p:cNvSpPr>
          <p:nvPr/>
        </p:nvSpPr>
        <p:spPr bwMode="auto">
          <a:xfrm>
            <a:off x="10795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70036" name="Rectangle 20"/>
          <p:cNvSpPr>
            <a:spLocks noChangeArrowheads="1"/>
          </p:cNvSpPr>
          <p:nvPr/>
        </p:nvSpPr>
        <p:spPr bwMode="auto">
          <a:xfrm>
            <a:off x="2014538" y="982663"/>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70037" name="Rectangle 21"/>
          <p:cNvSpPr>
            <a:spLocks noChangeArrowheads="1"/>
          </p:cNvSpPr>
          <p:nvPr/>
        </p:nvSpPr>
        <p:spPr bwMode="auto">
          <a:xfrm>
            <a:off x="30099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8</a:t>
            </a:r>
          </a:p>
        </p:txBody>
      </p:sp>
      <p:sp>
        <p:nvSpPr>
          <p:cNvPr id="470038" name="Rectangle 22"/>
          <p:cNvSpPr>
            <a:spLocks noChangeArrowheads="1"/>
          </p:cNvSpPr>
          <p:nvPr/>
        </p:nvSpPr>
        <p:spPr bwMode="auto">
          <a:xfrm>
            <a:off x="4960938"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16</a:t>
            </a:r>
          </a:p>
        </p:txBody>
      </p:sp>
      <p:sp>
        <p:nvSpPr>
          <p:cNvPr id="470039" name="Rectangle 23"/>
          <p:cNvSpPr>
            <a:spLocks noChangeArrowheads="1"/>
          </p:cNvSpPr>
          <p:nvPr/>
        </p:nvSpPr>
        <p:spPr bwMode="auto">
          <a:xfrm>
            <a:off x="5757863" y="982663"/>
            <a:ext cx="4619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19</a:t>
            </a:r>
          </a:p>
        </p:txBody>
      </p:sp>
      <p:sp>
        <p:nvSpPr>
          <p:cNvPr id="470040" name="Rectangle 24"/>
          <p:cNvSpPr>
            <a:spLocks noChangeArrowheads="1"/>
          </p:cNvSpPr>
          <p:nvPr/>
        </p:nvSpPr>
        <p:spPr bwMode="auto">
          <a:xfrm>
            <a:off x="6932613"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24</a:t>
            </a:r>
          </a:p>
        </p:txBody>
      </p:sp>
      <p:sp>
        <p:nvSpPr>
          <p:cNvPr id="470041" name="Rectangle 25"/>
          <p:cNvSpPr>
            <a:spLocks noChangeArrowheads="1"/>
          </p:cNvSpPr>
          <p:nvPr/>
        </p:nvSpPr>
        <p:spPr bwMode="auto">
          <a:xfrm>
            <a:off x="8645525"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31</a:t>
            </a:r>
          </a:p>
        </p:txBody>
      </p:sp>
      <p:sp>
        <p:nvSpPr>
          <p:cNvPr id="470042" name="Rectangle 26"/>
          <p:cNvSpPr>
            <a:spLocks noChangeArrowheads="1"/>
          </p:cNvSpPr>
          <p:nvPr/>
        </p:nvSpPr>
        <p:spPr bwMode="auto">
          <a:xfrm>
            <a:off x="1228725" y="1397000"/>
            <a:ext cx="7588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版 本</a:t>
            </a:r>
          </a:p>
        </p:txBody>
      </p:sp>
      <p:sp>
        <p:nvSpPr>
          <p:cNvPr id="470043" name="Rectangle 27"/>
          <p:cNvSpPr>
            <a:spLocks noChangeArrowheads="1"/>
          </p:cNvSpPr>
          <p:nvPr/>
        </p:nvSpPr>
        <p:spPr bwMode="auto">
          <a:xfrm>
            <a:off x="5116513" y="18732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标志</a:t>
            </a:r>
          </a:p>
        </p:txBody>
      </p:sp>
      <p:sp>
        <p:nvSpPr>
          <p:cNvPr id="470044" name="Rectangle 28"/>
          <p:cNvSpPr>
            <a:spLocks noChangeArrowheads="1"/>
          </p:cNvSpPr>
          <p:nvPr/>
        </p:nvSpPr>
        <p:spPr bwMode="auto">
          <a:xfrm>
            <a:off x="1425575" y="2278063"/>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生 存 时 间</a:t>
            </a:r>
          </a:p>
        </p:txBody>
      </p:sp>
      <p:sp>
        <p:nvSpPr>
          <p:cNvPr id="470045" name="Rectangle 29"/>
          <p:cNvSpPr>
            <a:spLocks noChangeArrowheads="1"/>
          </p:cNvSpPr>
          <p:nvPr/>
        </p:nvSpPr>
        <p:spPr bwMode="auto">
          <a:xfrm>
            <a:off x="3556000" y="2278063"/>
            <a:ext cx="9699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协    议</a:t>
            </a:r>
          </a:p>
        </p:txBody>
      </p:sp>
      <p:sp>
        <p:nvSpPr>
          <p:cNvPr id="470046" name="Rectangle 30"/>
          <p:cNvSpPr>
            <a:spLocks noChangeArrowheads="1"/>
          </p:cNvSpPr>
          <p:nvPr/>
        </p:nvSpPr>
        <p:spPr bwMode="auto">
          <a:xfrm>
            <a:off x="2570163" y="187325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    识</a:t>
            </a:r>
          </a:p>
        </p:txBody>
      </p:sp>
      <p:sp>
        <p:nvSpPr>
          <p:cNvPr id="470047" name="Rectangle 31"/>
          <p:cNvSpPr>
            <a:spLocks noChangeArrowheads="1"/>
          </p:cNvSpPr>
          <p:nvPr/>
        </p:nvSpPr>
        <p:spPr bwMode="auto">
          <a:xfrm>
            <a:off x="3303588" y="1397000"/>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服 务 类 型</a:t>
            </a:r>
          </a:p>
        </p:txBody>
      </p:sp>
      <p:sp>
        <p:nvSpPr>
          <p:cNvPr id="470048" name="Rectangle 32"/>
          <p:cNvSpPr>
            <a:spLocks noChangeArrowheads="1"/>
          </p:cNvSpPr>
          <p:nvPr/>
        </p:nvSpPr>
        <p:spPr bwMode="auto">
          <a:xfrm>
            <a:off x="6507163" y="1397000"/>
            <a:ext cx="136048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总   长   度</a:t>
            </a:r>
          </a:p>
        </p:txBody>
      </p:sp>
      <p:sp>
        <p:nvSpPr>
          <p:cNvPr id="470049" name="Rectangle 33"/>
          <p:cNvSpPr>
            <a:spLocks noChangeArrowheads="1"/>
          </p:cNvSpPr>
          <p:nvPr/>
        </p:nvSpPr>
        <p:spPr bwMode="auto">
          <a:xfrm>
            <a:off x="6778625" y="18732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片   偏   移</a:t>
            </a:r>
          </a:p>
        </p:txBody>
      </p:sp>
      <p:sp>
        <p:nvSpPr>
          <p:cNvPr id="470050" name="Rectangle 34"/>
          <p:cNvSpPr>
            <a:spLocks noChangeArrowheads="1"/>
          </p:cNvSpPr>
          <p:nvPr/>
        </p:nvSpPr>
        <p:spPr bwMode="auto">
          <a:xfrm>
            <a:off x="7502525" y="360680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填    充</a:t>
            </a:r>
          </a:p>
        </p:txBody>
      </p:sp>
      <p:sp>
        <p:nvSpPr>
          <p:cNvPr id="470051" name="Rectangle 35"/>
          <p:cNvSpPr>
            <a:spLocks noChangeArrowheads="1"/>
          </p:cNvSpPr>
          <p:nvPr/>
        </p:nvSpPr>
        <p:spPr bwMode="auto">
          <a:xfrm>
            <a:off x="5926138" y="2278063"/>
            <a:ext cx="22891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   部   检   验   和</a:t>
            </a:r>
          </a:p>
        </p:txBody>
      </p:sp>
      <p:sp>
        <p:nvSpPr>
          <p:cNvPr id="470052" name="Rectangle 36"/>
          <p:cNvSpPr>
            <a:spLocks noChangeArrowheads="1"/>
          </p:cNvSpPr>
          <p:nvPr/>
        </p:nvSpPr>
        <p:spPr bwMode="auto">
          <a:xfrm>
            <a:off x="4416425" y="27368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源   地   址</a:t>
            </a:r>
          </a:p>
        </p:txBody>
      </p:sp>
      <p:sp>
        <p:nvSpPr>
          <p:cNvPr id="470053" name="Rectangle 37"/>
          <p:cNvSpPr>
            <a:spLocks noChangeArrowheads="1"/>
          </p:cNvSpPr>
          <p:nvPr/>
        </p:nvSpPr>
        <p:spPr bwMode="auto">
          <a:xfrm>
            <a:off x="4160838" y="3178175"/>
            <a:ext cx="18256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目   的   地   址</a:t>
            </a:r>
          </a:p>
        </p:txBody>
      </p:sp>
      <p:sp>
        <p:nvSpPr>
          <p:cNvPr id="470054" name="Rectangle 38"/>
          <p:cNvSpPr>
            <a:spLocks noChangeArrowheads="1"/>
          </p:cNvSpPr>
          <p:nvPr/>
        </p:nvSpPr>
        <p:spPr bwMode="auto">
          <a:xfrm>
            <a:off x="2228850" y="3606800"/>
            <a:ext cx="4117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可   选   字   段  （长   度   可   变）</a:t>
            </a:r>
          </a:p>
        </p:txBody>
      </p:sp>
      <p:sp>
        <p:nvSpPr>
          <p:cNvPr id="470055" name="Rectangle 39"/>
          <p:cNvSpPr>
            <a:spLocks noChangeArrowheads="1"/>
          </p:cNvSpPr>
          <p:nvPr/>
        </p:nvSpPr>
        <p:spPr bwMode="auto">
          <a:xfrm>
            <a:off x="433388" y="968375"/>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70056" name="Rectangle 40"/>
          <p:cNvSpPr>
            <a:spLocks noChangeArrowheads="1"/>
          </p:cNvSpPr>
          <p:nvPr/>
        </p:nvSpPr>
        <p:spPr bwMode="auto">
          <a:xfrm>
            <a:off x="2003425" y="1377950"/>
            <a:ext cx="1196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首部长度</a:t>
            </a:r>
          </a:p>
        </p:txBody>
      </p:sp>
      <p:grpSp>
        <p:nvGrpSpPr>
          <p:cNvPr id="470057" name="Group 41"/>
          <p:cNvGrpSpPr/>
          <p:nvPr/>
        </p:nvGrpSpPr>
        <p:grpSpPr bwMode="auto">
          <a:xfrm>
            <a:off x="1069975" y="3748088"/>
            <a:ext cx="131763" cy="69850"/>
            <a:chOff x="833" y="3024"/>
            <a:chExt cx="78" cy="51"/>
          </a:xfrm>
        </p:grpSpPr>
        <p:sp>
          <p:nvSpPr>
            <p:cNvPr id="470058" name="Rectangle 42"/>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59" name="Line 43"/>
            <p:cNvSpPr>
              <a:spLocks noChangeShapeType="1"/>
            </p:cNvSpPr>
            <p:nvPr/>
          </p:nvSpPr>
          <p:spPr bwMode="auto">
            <a:xfrm>
              <a:off x="839" y="3030"/>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60" name="Line 44"/>
            <p:cNvSpPr>
              <a:spLocks noChangeShapeType="1"/>
            </p:cNvSpPr>
            <p:nvPr/>
          </p:nvSpPr>
          <p:spPr bwMode="auto">
            <a:xfrm>
              <a:off x="839" y="3075"/>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70061" name="Group 45"/>
          <p:cNvGrpSpPr/>
          <p:nvPr/>
        </p:nvGrpSpPr>
        <p:grpSpPr bwMode="auto">
          <a:xfrm>
            <a:off x="8937625" y="3757613"/>
            <a:ext cx="131763" cy="66675"/>
            <a:chOff x="5432" y="3030"/>
            <a:chExt cx="78" cy="51"/>
          </a:xfrm>
        </p:grpSpPr>
        <p:sp>
          <p:nvSpPr>
            <p:cNvPr id="470062" name="Rectangle 46"/>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63" name="Line 47"/>
            <p:cNvSpPr>
              <a:spLocks noChangeShapeType="1"/>
            </p:cNvSpPr>
            <p:nvPr/>
          </p:nvSpPr>
          <p:spPr bwMode="auto">
            <a:xfrm>
              <a:off x="5438" y="3036"/>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64" name="Line 48"/>
            <p:cNvSpPr>
              <a:spLocks noChangeShapeType="1"/>
            </p:cNvSpPr>
            <p:nvPr/>
          </p:nvSpPr>
          <p:spPr bwMode="auto">
            <a:xfrm>
              <a:off x="5438" y="3081"/>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70065" name="Rectangle 49"/>
          <p:cNvSpPr>
            <a:spLocks noChangeArrowheads="1"/>
          </p:cNvSpPr>
          <p:nvPr/>
        </p:nvSpPr>
        <p:spPr bwMode="auto">
          <a:xfrm>
            <a:off x="1889125" y="411163"/>
            <a:ext cx="5716588" cy="406400"/>
          </a:xfrm>
          <a:prstGeom prst="rect">
            <a:avLst/>
          </a:prstGeom>
          <a:solidFill>
            <a:srgbClr val="FFCC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66" name="Line 50"/>
          <p:cNvSpPr>
            <a:spLocks noChangeShapeType="1"/>
          </p:cNvSpPr>
          <p:nvPr/>
        </p:nvSpPr>
        <p:spPr bwMode="auto">
          <a:xfrm>
            <a:off x="4025900" y="401638"/>
            <a:ext cx="0" cy="41116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67" name="Line 51"/>
          <p:cNvSpPr>
            <a:spLocks noChangeShapeType="1"/>
          </p:cNvSpPr>
          <p:nvPr/>
        </p:nvSpPr>
        <p:spPr bwMode="auto">
          <a:xfrm>
            <a:off x="4754563" y="407988"/>
            <a:ext cx="0" cy="4048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68" name="Line 52"/>
          <p:cNvSpPr>
            <a:spLocks noChangeShapeType="1"/>
          </p:cNvSpPr>
          <p:nvPr/>
        </p:nvSpPr>
        <p:spPr bwMode="auto">
          <a:xfrm>
            <a:off x="5473700" y="407988"/>
            <a:ext cx="0" cy="39528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69" name="Line 53"/>
          <p:cNvSpPr>
            <a:spLocks noChangeShapeType="1"/>
          </p:cNvSpPr>
          <p:nvPr/>
        </p:nvSpPr>
        <p:spPr bwMode="auto">
          <a:xfrm>
            <a:off x="6192838" y="401638"/>
            <a:ext cx="0" cy="40163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70" name="Line 54"/>
          <p:cNvSpPr>
            <a:spLocks noChangeShapeType="1"/>
          </p:cNvSpPr>
          <p:nvPr/>
        </p:nvSpPr>
        <p:spPr bwMode="auto">
          <a:xfrm>
            <a:off x="6913563" y="407988"/>
            <a:ext cx="0" cy="4048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0071" name="Rectangle 55"/>
          <p:cNvSpPr>
            <a:spLocks noChangeArrowheads="1"/>
          </p:cNvSpPr>
          <p:nvPr/>
        </p:nvSpPr>
        <p:spPr bwMode="auto">
          <a:xfrm>
            <a:off x="201930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70072" name="Rectangle 56"/>
          <p:cNvSpPr>
            <a:spLocks noChangeArrowheads="1"/>
          </p:cNvSpPr>
          <p:nvPr/>
        </p:nvSpPr>
        <p:spPr bwMode="auto">
          <a:xfrm>
            <a:off x="2747963"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a:t>
            </a:r>
          </a:p>
        </p:txBody>
      </p:sp>
      <p:sp>
        <p:nvSpPr>
          <p:cNvPr id="470073" name="Rectangle 57"/>
          <p:cNvSpPr>
            <a:spLocks noChangeArrowheads="1"/>
          </p:cNvSpPr>
          <p:nvPr/>
        </p:nvSpPr>
        <p:spPr bwMode="auto">
          <a:xfrm>
            <a:off x="347503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a:t>
            </a:r>
          </a:p>
        </p:txBody>
      </p:sp>
      <p:sp>
        <p:nvSpPr>
          <p:cNvPr id="470074" name="Rectangle 58"/>
          <p:cNvSpPr>
            <a:spLocks noChangeArrowheads="1"/>
          </p:cNvSpPr>
          <p:nvPr/>
        </p:nvSpPr>
        <p:spPr bwMode="auto">
          <a:xfrm>
            <a:off x="420528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a:t>
            </a:r>
          </a:p>
        </p:txBody>
      </p:sp>
      <p:sp>
        <p:nvSpPr>
          <p:cNvPr id="470075" name="Rectangle 59"/>
          <p:cNvSpPr>
            <a:spLocks noChangeArrowheads="1"/>
          </p:cNvSpPr>
          <p:nvPr/>
        </p:nvSpPr>
        <p:spPr bwMode="auto">
          <a:xfrm>
            <a:off x="493395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70076" name="Rectangle 60"/>
          <p:cNvSpPr>
            <a:spLocks noChangeArrowheads="1"/>
          </p:cNvSpPr>
          <p:nvPr/>
        </p:nvSpPr>
        <p:spPr bwMode="auto">
          <a:xfrm>
            <a:off x="566261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5</a:t>
            </a:r>
          </a:p>
        </p:txBody>
      </p:sp>
      <p:sp>
        <p:nvSpPr>
          <p:cNvPr id="470077" name="Rectangle 61"/>
          <p:cNvSpPr>
            <a:spLocks noChangeArrowheads="1"/>
          </p:cNvSpPr>
          <p:nvPr/>
        </p:nvSpPr>
        <p:spPr bwMode="auto">
          <a:xfrm>
            <a:off x="639286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6</a:t>
            </a:r>
          </a:p>
        </p:txBody>
      </p:sp>
      <p:sp>
        <p:nvSpPr>
          <p:cNvPr id="470078" name="Rectangle 62"/>
          <p:cNvSpPr>
            <a:spLocks noChangeArrowheads="1"/>
          </p:cNvSpPr>
          <p:nvPr/>
        </p:nvSpPr>
        <p:spPr bwMode="auto">
          <a:xfrm>
            <a:off x="7121525"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7</a:t>
            </a:r>
          </a:p>
        </p:txBody>
      </p:sp>
      <p:sp>
        <p:nvSpPr>
          <p:cNvPr id="470079" name="Rectangle 63"/>
          <p:cNvSpPr>
            <a:spLocks noChangeArrowheads="1"/>
          </p:cNvSpPr>
          <p:nvPr/>
        </p:nvSpPr>
        <p:spPr bwMode="auto">
          <a:xfrm>
            <a:off x="4203700"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D</a:t>
            </a:r>
          </a:p>
        </p:txBody>
      </p:sp>
      <p:sp>
        <p:nvSpPr>
          <p:cNvPr id="470080" name="Rectangle 64"/>
          <p:cNvSpPr>
            <a:spLocks noChangeArrowheads="1"/>
          </p:cNvSpPr>
          <p:nvPr/>
        </p:nvSpPr>
        <p:spPr bwMode="auto">
          <a:xfrm>
            <a:off x="4933950" y="423863"/>
            <a:ext cx="336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T</a:t>
            </a:r>
          </a:p>
        </p:txBody>
      </p:sp>
      <p:sp>
        <p:nvSpPr>
          <p:cNvPr id="470081" name="Rectangle 65"/>
          <p:cNvSpPr>
            <a:spLocks noChangeArrowheads="1"/>
          </p:cNvSpPr>
          <p:nvPr/>
        </p:nvSpPr>
        <p:spPr bwMode="auto">
          <a:xfrm>
            <a:off x="5662613"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R</a:t>
            </a:r>
          </a:p>
        </p:txBody>
      </p:sp>
      <p:sp>
        <p:nvSpPr>
          <p:cNvPr id="470082" name="Rectangle 66"/>
          <p:cNvSpPr>
            <a:spLocks noChangeArrowheads="1"/>
          </p:cNvSpPr>
          <p:nvPr/>
        </p:nvSpPr>
        <p:spPr bwMode="auto">
          <a:xfrm>
            <a:off x="6361113" y="423863"/>
            <a:ext cx="3667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C</a:t>
            </a:r>
          </a:p>
        </p:txBody>
      </p:sp>
      <p:sp>
        <p:nvSpPr>
          <p:cNvPr id="470083" name="Rectangle 67"/>
          <p:cNvSpPr>
            <a:spLocks noChangeArrowheads="1"/>
          </p:cNvSpPr>
          <p:nvPr/>
        </p:nvSpPr>
        <p:spPr bwMode="auto">
          <a:xfrm>
            <a:off x="6902450" y="423863"/>
            <a:ext cx="6905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未用</a:t>
            </a:r>
          </a:p>
        </p:txBody>
      </p:sp>
      <p:sp>
        <p:nvSpPr>
          <p:cNvPr id="470084" name="Rectangle 68"/>
          <p:cNvSpPr>
            <a:spLocks noChangeArrowheads="1"/>
          </p:cNvSpPr>
          <p:nvPr/>
        </p:nvSpPr>
        <p:spPr bwMode="auto">
          <a:xfrm>
            <a:off x="2390775" y="423863"/>
            <a:ext cx="1222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优  先  级</a:t>
            </a:r>
          </a:p>
        </p:txBody>
      </p:sp>
      <p:sp>
        <p:nvSpPr>
          <p:cNvPr id="470085" name="Rectangle 69"/>
          <p:cNvSpPr>
            <a:spLocks noChangeArrowheads="1"/>
          </p:cNvSpPr>
          <p:nvPr/>
        </p:nvSpPr>
        <p:spPr bwMode="auto">
          <a:xfrm>
            <a:off x="3811588" y="4149725"/>
            <a:ext cx="2908300" cy="3937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数       据       部       分</a:t>
            </a:r>
          </a:p>
        </p:txBody>
      </p:sp>
      <p:sp>
        <p:nvSpPr>
          <p:cNvPr id="470086" name="Rectangle 70"/>
          <p:cNvSpPr>
            <a:spLocks noChangeArrowheads="1"/>
          </p:cNvSpPr>
          <p:nvPr/>
        </p:nvSpPr>
        <p:spPr bwMode="auto">
          <a:xfrm>
            <a:off x="1284288" y="444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70087" name="Rectangle 71"/>
          <p:cNvSpPr>
            <a:spLocks noChangeArrowheads="1"/>
          </p:cNvSpPr>
          <p:nvPr/>
        </p:nvSpPr>
        <p:spPr bwMode="auto">
          <a:xfrm>
            <a:off x="611188" y="1773238"/>
            <a:ext cx="43497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固</a:t>
            </a:r>
          </a:p>
          <a:p>
            <a:pPr defTabSz="762000" eaLnBrk="0" hangingPunct="0">
              <a:lnSpc>
                <a:spcPct val="90000"/>
              </a:lnSpc>
            </a:pPr>
            <a:r>
              <a:rPr kumimoji="1" lang="zh-CN" altLang="en-US" sz="2000">
                <a:solidFill>
                  <a:srgbClr val="333399"/>
                </a:solidFill>
                <a:latin typeface="Arial" charset="0"/>
                <a:ea typeface="黑体" pitchFamily="2" charset="-122"/>
              </a:rPr>
              <a:t>定</a:t>
            </a:r>
          </a:p>
          <a:p>
            <a:pPr defTabSz="762000" eaLnBrk="0" hangingPunct="0">
              <a:lnSpc>
                <a:spcPct val="90000"/>
              </a:lnSpc>
            </a:pPr>
            <a:r>
              <a:rPr kumimoji="1" lang="zh-CN" altLang="en-US" sz="2000">
                <a:solidFill>
                  <a:srgbClr val="333399"/>
                </a:solidFill>
                <a:latin typeface="Arial" charset="0"/>
                <a:ea typeface="黑体" pitchFamily="2" charset="-122"/>
              </a:rPr>
              <a:t>部</a:t>
            </a:r>
          </a:p>
          <a:p>
            <a:pPr defTabSz="762000" eaLnBrk="0" hangingPunct="0">
              <a:lnSpc>
                <a:spcPct val="90000"/>
              </a:lnSpc>
            </a:pPr>
            <a:r>
              <a:rPr kumimoji="1" lang="zh-CN" altLang="en-US" sz="2000">
                <a:solidFill>
                  <a:srgbClr val="333399"/>
                </a:solidFill>
                <a:latin typeface="Arial" charset="0"/>
                <a:ea typeface="黑体" pitchFamily="2" charset="-122"/>
              </a:rPr>
              <a:t>分</a:t>
            </a:r>
          </a:p>
        </p:txBody>
      </p:sp>
      <p:sp>
        <p:nvSpPr>
          <p:cNvPr id="470088" name="Rectangle 72"/>
          <p:cNvSpPr>
            <a:spLocks noChangeArrowheads="1"/>
          </p:cNvSpPr>
          <p:nvPr/>
        </p:nvSpPr>
        <p:spPr bwMode="auto">
          <a:xfrm>
            <a:off x="468313" y="3500438"/>
            <a:ext cx="6889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可变</a:t>
            </a:r>
          </a:p>
          <a:p>
            <a:pPr defTabSz="762000" eaLnBrk="0" hangingPunct="0">
              <a:lnSpc>
                <a:spcPct val="90000"/>
              </a:lnSpc>
            </a:pPr>
            <a:r>
              <a:rPr kumimoji="1" lang="zh-CN" altLang="en-US" sz="2000">
                <a:solidFill>
                  <a:srgbClr val="333399"/>
                </a:solidFill>
                <a:latin typeface="Arial" charset="0"/>
                <a:ea typeface="黑体" pitchFamily="2" charset="-122"/>
              </a:rPr>
              <a:t>部分</a:t>
            </a:r>
          </a:p>
        </p:txBody>
      </p:sp>
      <p:grpSp>
        <p:nvGrpSpPr>
          <p:cNvPr id="470093" name="Group 77"/>
          <p:cNvGrpSpPr/>
          <p:nvPr/>
        </p:nvGrpSpPr>
        <p:grpSpPr bwMode="auto">
          <a:xfrm>
            <a:off x="1446213" y="1341438"/>
            <a:ext cx="7000875" cy="4675187"/>
            <a:chOff x="911" y="845"/>
            <a:chExt cx="4410" cy="2945"/>
          </a:xfrm>
        </p:grpSpPr>
        <p:sp>
          <p:nvSpPr>
            <p:cNvPr id="470090" name="Text Box 74"/>
            <p:cNvSpPr txBox="1">
              <a:spLocks noChangeArrowheads="1"/>
            </p:cNvSpPr>
            <p:nvPr/>
          </p:nvSpPr>
          <p:spPr bwMode="auto">
            <a:xfrm>
              <a:off x="911" y="3194"/>
              <a:ext cx="4410" cy="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a:solidFill>
                    <a:srgbClr val="333399"/>
                  </a:solidFill>
                  <a:latin typeface="Arial" charset="0"/>
                  <a:ea typeface="黑体" pitchFamily="2" charset="-122"/>
                </a:rPr>
                <a:t>服务类型</a:t>
              </a:r>
              <a:r>
                <a:rPr lang="en-US" altLang="zh-CN">
                  <a:solidFill>
                    <a:srgbClr val="333399"/>
                  </a:solidFill>
                  <a:latin typeface="Arial" charset="0"/>
                  <a:ea typeface="黑体" pitchFamily="2" charset="-122"/>
                </a:rPr>
                <a:t>——</a:t>
              </a:r>
              <a:r>
                <a:rPr lang="zh-CN" altLang="en-US">
                  <a:solidFill>
                    <a:srgbClr val="333399"/>
                  </a:solidFill>
                  <a:latin typeface="Arial" charset="0"/>
                  <a:ea typeface="黑体" pitchFamily="2" charset="-122"/>
                </a:rPr>
                <a:t>占 </a:t>
              </a:r>
              <a:r>
                <a:rPr lang="en-US" altLang="zh-CN">
                  <a:solidFill>
                    <a:srgbClr val="333399"/>
                  </a:solidFill>
                  <a:latin typeface="Arial" charset="0"/>
                  <a:ea typeface="黑体" pitchFamily="2" charset="-122"/>
                </a:rPr>
                <a:t>8 bit</a:t>
              </a:r>
              <a:r>
                <a:rPr lang="zh-CN" altLang="en-US">
                  <a:solidFill>
                    <a:srgbClr val="333399"/>
                  </a:solidFill>
                  <a:latin typeface="Arial" charset="0"/>
                  <a:ea typeface="黑体" pitchFamily="2" charset="-122"/>
                </a:rPr>
                <a:t>，用来获得更好的服务</a:t>
              </a:r>
            </a:p>
            <a:p>
              <a:pPr algn="ctr"/>
              <a:r>
                <a:rPr lang="zh-CN" altLang="en-US">
                  <a:solidFill>
                    <a:srgbClr val="333399"/>
                  </a:solidFill>
                  <a:latin typeface="Arial" charset="0"/>
                  <a:ea typeface="黑体" pitchFamily="2" charset="-122"/>
                </a:rPr>
                <a:t>这个字段以前一直没有被人们使用 </a:t>
              </a:r>
            </a:p>
          </p:txBody>
        </p:sp>
        <p:sp>
          <p:nvSpPr>
            <p:cNvPr id="470092" name="Rectangle 76"/>
            <p:cNvSpPr>
              <a:spLocks noChangeArrowheads="1"/>
            </p:cNvSpPr>
            <p:nvPr/>
          </p:nvSpPr>
          <p:spPr bwMode="auto">
            <a:xfrm>
              <a:off x="1950" y="845"/>
              <a:ext cx="1248" cy="317"/>
            </a:xfrm>
            <a:prstGeom prst="rect">
              <a:avLst/>
            </a:prstGeom>
            <a:noFill/>
            <a:ln w="76200">
              <a:solidFill>
                <a:schemeClr va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70094" name="AutoShape 78"/>
          <p:cNvSpPr/>
          <p:nvPr/>
        </p:nvSpPr>
        <p:spPr bwMode="auto">
          <a:xfrm>
            <a:off x="949325" y="1412875"/>
            <a:ext cx="166688" cy="2160588"/>
          </a:xfrm>
          <a:prstGeom prst="leftBrace">
            <a:avLst>
              <a:gd name="adj1" fmla="val 108016"/>
              <a:gd name="adj2" fmla="val 50000"/>
            </a:avLst>
          </a:prstGeom>
          <a:noFill/>
          <a:ln w="28575">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2000" fill="hold" nodeType="afterEffect">
                                  <p:stCondLst>
                                    <p:cond delay="0"/>
                                  </p:stCondLst>
                                  <p:childTnLst>
                                    <p:anim calcmode="discrete" valueType="str">
                                      <p:cBhvr>
                                        <p:cTn id="6" dur="1000" fill="hold"/>
                                        <p:tgtEl>
                                          <p:spTgt spid="47009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pPr eaLnBrk="1" hangingPunct="1"/>
            <a:r>
              <a:rPr lang="en-US" altLang="zh-CN" smtClean="0"/>
              <a:t>VLSM: An Example</a:t>
            </a:r>
          </a:p>
        </p:txBody>
      </p:sp>
      <p:sp>
        <p:nvSpPr>
          <p:cNvPr id="1015811" name="Rectangle 3"/>
          <p:cNvSpPr>
            <a:spLocks noGrp="1" noChangeArrowheads="1"/>
          </p:cNvSpPr>
          <p:nvPr>
            <p:ph type="body" idx="1"/>
          </p:nvPr>
        </p:nvSpPr>
        <p:spPr>
          <a:xfrm>
            <a:off x="539750" y="1773238"/>
            <a:ext cx="8193088" cy="4114800"/>
          </a:xfrm>
        </p:spPr>
        <p:txBody>
          <a:bodyPr/>
          <a:lstStyle/>
          <a:p>
            <a:pPr eaLnBrk="1" hangingPunct="1">
              <a:lnSpc>
                <a:spcPct val="90000"/>
              </a:lnSpc>
              <a:buFont typeface="Wingdings" pitchFamily="82" charset="2"/>
              <a:buChar char="o"/>
              <a:defRPr/>
            </a:pPr>
            <a:r>
              <a:rPr lang="en-US" altLang="zh-CN" sz="2100" b="1" smtClean="0"/>
              <a:t>Step 4</a:t>
            </a:r>
            <a:endParaRPr lang="en-US" altLang="zh-CN" sz="2100" smtClean="0"/>
          </a:p>
          <a:p>
            <a:pPr lvl="1" eaLnBrk="1" hangingPunct="1">
              <a:lnSpc>
                <a:spcPct val="90000"/>
              </a:lnSpc>
              <a:buFont typeface="Wingdings" pitchFamily="82" charset="2"/>
              <a:buChar char="n"/>
              <a:defRPr/>
            </a:pPr>
            <a:r>
              <a:rPr lang="en-US" altLang="zh-CN" sz="2200" smtClean="0"/>
              <a:t>Now allocate addresses for the WAN links. Remember that each WAN link will require two IP addresses. The next available subnet is 192.168.10.128/28. </a:t>
            </a:r>
          </a:p>
          <a:p>
            <a:pPr lvl="1" eaLnBrk="1" hangingPunct="1">
              <a:lnSpc>
                <a:spcPct val="90000"/>
              </a:lnSpc>
              <a:buFont typeface="Wingdings" pitchFamily="82" charset="2"/>
              <a:buChar char="n"/>
              <a:defRPr/>
            </a:pPr>
            <a:r>
              <a:rPr lang="en-US" altLang="zh-CN" sz="2200" smtClean="0"/>
              <a:t>Since 2 network addresses are required for each WAN link, 2 bits will be needed for host addresses, 2</a:t>
            </a:r>
            <a:r>
              <a:rPr lang="en-US" altLang="zh-CN" sz="2200" baseline="30000" smtClean="0"/>
              <a:t>2</a:t>
            </a:r>
            <a:r>
              <a:rPr lang="en-US" altLang="zh-CN" sz="2200" smtClean="0"/>
              <a:t> </a:t>
            </a:r>
            <a:r>
              <a:rPr lang="en-US" altLang="zh-CN" sz="2200" smtClean="0">
                <a:latin typeface="Tahoma"/>
              </a:rPr>
              <a:t>–</a:t>
            </a:r>
            <a:r>
              <a:rPr lang="en-US" altLang="zh-CN" sz="2200" smtClean="0"/>
              <a:t>2 = 2 usable addresses.</a:t>
            </a:r>
          </a:p>
          <a:p>
            <a:pPr lvl="1" eaLnBrk="1" hangingPunct="1">
              <a:lnSpc>
                <a:spcPct val="90000"/>
              </a:lnSpc>
              <a:buFont typeface="Wingdings" pitchFamily="82" charset="2"/>
              <a:buChar char="n"/>
              <a:defRPr/>
            </a:pPr>
            <a:r>
              <a:rPr lang="en-US" altLang="zh-CN" sz="2200" smtClean="0"/>
              <a:t>Thus 2 bits are required to represent the links and 6 bits for the extended-network-prefix of /30. </a:t>
            </a:r>
          </a:p>
          <a:p>
            <a:pPr eaLnBrk="1" hangingPunct="1">
              <a:lnSpc>
                <a:spcPct val="90000"/>
              </a:lnSpc>
              <a:buFont typeface="Wingdings" pitchFamily="82" charset="2"/>
              <a:buChar char="o"/>
              <a:defRPr/>
            </a:pPr>
            <a:r>
              <a:rPr lang="en-US" altLang="zh-CN" sz="2100" smtClean="0"/>
              <a:t>Applying VLSM on 192.168.10.128/28 gives:</a:t>
            </a:r>
          </a:p>
          <a:p>
            <a:pPr lvl="1" eaLnBrk="1" hangingPunct="1">
              <a:lnSpc>
                <a:spcPct val="90000"/>
              </a:lnSpc>
              <a:buFont typeface="Wingdings" pitchFamily="82" charset="2"/>
              <a:buChar char="n"/>
              <a:defRPr/>
            </a:pPr>
            <a:r>
              <a:rPr lang="en-US" altLang="zh-CN" sz="2200" smtClean="0"/>
              <a:t>192.168.10.</a:t>
            </a:r>
            <a:r>
              <a:rPr lang="en-US" altLang="zh-CN" sz="2200" u="sng" smtClean="0">
                <a:solidFill>
                  <a:srgbClr val="FF0000"/>
                </a:solidFill>
                <a:effectLst>
                  <a:outerShdw blurRad="38100" dist="38100" dir="2700000" algn="tl">
                    <a:srgbClr val="C0C0C0"/>
                  </a:outerShdw>
                </a:effectLst>
              </a:rPr>
              <a:t>011000</a:t>
            </a:r>
            <a:r>
              <a:rPr lang="en-US" altLang="zh-CN" sz="2200" smtClean="0">
                <a:solidFill>
                  <a:srgbClr val="FF0000"/>
                </a:solidFill>
                <a:effectLst>
                  <a:outerShdw blurRad="38100" dist="38100" dir="2700000" algn="tl">
                    <a:srgbClr val="C0C0C0"/>
                  </a:outerShdw>
                </a:effectLst>
              </a:rPr>
              <a:t>  </a:t>
            </a:r>
            <a:r>
              <a:rPr lang="en-US" altLang="zh-CN" sz="2200" smtClean="0"/>
              <a:t>hh /30</a:t>
            </a:r>
          </a:p>
          <a:p>
            <a:pPr lvl="1" eaLnBrk="1" hangingPunct="1">
              <a:lnSpc>
                <a:spcPct val="90000"/>
              </a:lnSpc>
              <a:buFont typeface="Wingdings" pitchFamily="82" charset="2"/>
              <a:buChar char="n"/>
              <a:defRPr/>
            </a:pPr>
            <a:r>
              <a:rPr lang="en-US" altLang="zh-CN" sz="2200" smtClean="0"/>
              <a:t>255.255.255.252 (1111 1100)</a:t>
            </a:r>
          </a:p>
        </p:txBody>
      </p:sp>
    </p:spTree>
    <p:custDataLst>
      <p:tags r:id="rId1"/>
    </p:custDataLst>
  </p:cSld>
  <p:clrMapOvr>
    <a:masterClrMapping/>
  </p:clrMapOvr>
  <p:transition>
    <p:random/>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16834" name="Group 2"/>
          <p:cNvGraphicFramePr>
            <a:graphicFrameLocks noGrp="1"/>
          </p:cNvGraphicFramePr>
          <p:nvPr>
            <p:ph idx="1"/>
          </p:nvPr>
        </p:nvGraphicFramePr>
        <p:xfrm>
          <a:off x="323850" y="404813"/>
          <a:ext cx="8569325" cy="6192838"/>
        </p:xfrm>
        <a:graphic>
          <a:graphicData uri="http://schemas.openxmlformats.org/drawingml/2006/table">
            <a:tbl>
              <a:tblPr/>
              <a:tblGrid>
                <a:gridCol w="2303463">
                  <a:extLst>
                    <a:ext uri="{9D8B030D-6E8A-4147-A177-3AD203B41FA5}">
                      <a16:colId xmlns:a16="http://schemas.microsoft.com/office/drawing/2014/main" val="20000"/>
                    </a:ext>
                  </a:extLst>
                </a:gridCol>
                <a:gridCol w="2449512">
                  <a:extLst>
                    <a:ext uri="{9D8B030D-6E8A-4147-A177-3AD203B41FA5}">
                      <a16:colId xmlns:a16="http://schemas.microsoft.com/office/drawing/2014/main" val="20001"/>
                    </a:ext>
                  </a:extLst>
                </a:gridCol>
                <a:gridCol w="3816350">
                  <a:extLst>
                    <a:ext uri="{9D8B030D-6E8A-4147-A177-3AD203B41FA5}">
                      <a16:colId xmlns:a16="http://schemas.microsoft.com/office/drawing/2014/main" val="20002"/>
                    </a:ext>
                  </a:extLst>
                </a:gridCol>
              </a:tblGrid>
              <a:tr h="1625600">
                <a:tc rowSpan="6">
                  <a:txBody>
                    <a:bodyPr/>
                    <a:lstStyle/>
                    <a:p>
                      <a:pPr marL="0" marR="0" lvl="0" indent="0" algn="l" defTabSz="914400" rtl="0" eaLnBrk="1" fontAlgn="base" latinLnBrk="0" hangingPunct="1">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Verdana" pitchFamily="34" charset="0"/>
                          <a:ea typeface="宋体" pitchFamily="2" charset="-122"/>
                        </a:rPr>
                        <a:t>From</a:t>
                      </a:r>
                    </a:p>
                    <a:p>
                      <a:pPr marL="0" marR="0" lvl="0" indent="0" algn="l" defTabSz="914400" rtl="0" eaLnBrk="1" fontAlgn="base" latinLnBrk="0" hangingPunct="1">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Verdana" pitchFamily="34" charset="0"/>
                          <a:ea typeface="宋体" pitchFamily="2" charset="-122"/>
                        </a:rPr>
                        <a:t>192.168.10.128/28</a:t>
                      </a:r>
                    </a:p>
                  </a:txBody>
                  <a:tcPr marL="73025" marR="73025" marT="36512" marB="365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CCFF"/>
                    </a:solidFill>
                  </a:tcPr>
                </a:tc>
                <a:tc>
                  <a:txBody>
                    <a:bodyPr/>
                    <a:lstStyle/>
                    <a:p>
                      <a:pPr marL="0" marR="0" lvl="0" indent="0" algn="l" defTabSz="914400" rtl="0" eaLnBrk="1" fontAlgn="base" latinLnBrk="0" hangingPunct="1">
                        <a:spcBef>
                          <a:spcPct val="20000"/>
                        </a:spcBef>
                        <a:spcAft>
                          <a:spcPct val="0"/>
                        </a:spcAft>
                        <a:buClr>
                          <a:schemeClr val="accent2"/>
                        </a:buClr>
                        <a:buSzTx/>
                        <a:buFont typeface="Wingdings" pitchFamily="82" charset="2"/>
                        <a:buNone/>
                      </a:pPr>
                      <a:r>
                        <a:rPr kumimoji="0" lang="zh-CN" altLang="en-US" sz="1800" b="0" i="0" u="none" strike="noStrike" cap="none" normalizeH="0" baseline="0" smtClean="0">
                          <a:ln>
                            <a:noFill/>
                          </a:ln>
                          <a:solidFill>
                            <a:schemeClr val="tx1"/>
                          </a:solidFill>
                          <a:effectLst/>
                          <a:latin typeface="Verdana" pitchFamily="34" charset="0"/>
                          <a:ea typeface="宋体" pitchFamily="2" charset="-122"/>
                        </a:rPr>
                        <a:t>192.168.10.128/30</a:t>
                      </a:r>
                    </a:p>
                  </a:txBody>
                  <a:tcPr marL="73025" marR="73025" marT="36512" marB="365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CCFF"/>
                    </a:solidFill>
                  </a:tcPr>
                </a:tc>
                <a:tc>
                  <a:txBody>
                    <a:bodyPr/>
                    <a:lstStyle/>
                    <a:p>
                      <a:pPr marL="0" marR="0" lvl="0" indent="0" algn="l" defTabSz="914400" rtl="0" eaLnBrk="1" fontAlgn="base" latinLnBrk="0" hangingPunct="1">
                        <a:spcBef>
                          <a:spcPct val="20000"/>
                        </a:spcBef>
                        <a:spcAft>
                          <a:spcPct val="0"/>
                        </a:spcAft>
                        <a:buClr>
                          <a:schemeClr val="accent2"/>
                        </a:buClr>
                        <a:buSzTx/>
                        <a:buFont typeface="Wingdings" pitchFamily="82" charset="2"/>
                        <a:buNone/>
                      </a:pPr>
                      <a:r>
                        <a:rPr kumimoji="0" lang="en-US" altLang="zh-CN" sz="2000" b="0" i="0" u="none" strike="noStrike" cap="none" normalizeH="0" baseline="0" smtClean="0">
                          <a:ln>
                            <a:noFill/>
                          </a:ln>
                          <a:solidFill>
                            <a:schemeClr val="tx1"/>
                          </a:solidFill>
                          <a:effectLst/>
                          <a:latin typeface="Verdana" pitchFamily="34" charset="0"/>
                          <a:ea typeface="宋体" pitchFamily="2" charset="-122"/>
                        </a:rPr>
                        <a:t>Perth </a:t>
                      </a:r>
                      <a:r>
                        <a:rPr kumimoji="0" lang="en-US" altLang="zh-CN" sz="2000" b="0" i="0" u="none" strike="noStrike" cap="none" normalizeH="0" baseline="0" smtClean="0">
                          <a:ln>
                            <a:noFill/>
                          </a:ln>
                          <a:solidFill>
                            <a:schemeClr val="tx1"/>
                          </a:solidFill>
                          <a:effectLst/>
                          <a:latin typeface="Tahoma"/>
                          <a:ea typeface="宋体" pitchFamily="2" charset="-122"/>
                        </a:rPr>
                        <a:t>–</a:t>
                      </a:r>
                      <a:r>
                        <a:rPr kumimoji="0" lang="en-US" altLang="zh-CN" sz="2000" b="0" i="0" u="none" strike="noStrike" cap="none" normalizeH="0" baseline="0" smtClean="0">
                          <a:ln>
                            <a:noFill/>
                          </a:ln>
                          <a:solidFill>
                            <a:schemeClr val="tx1"/>
                          </a:solidFill>
                          <a:effectLst/>
                          <a:latin typeface="Verdana" pitchFamily="34" charset="0"/>
                          <a:ea typeface="宋体" pitchFamily="2" charset="-122"/>
                        </a:rPr>
                        <a:t> KL</a:t>
                      </a:r>
                    </a:p>
                    <a:p>
                      <a:pPr marL="0" marR="0" lvl="0" indent="0" algn="l" defTabSz="914400" rtl="0" eaLnBrk="1" fontAlgn="base" latinLnBrk="0" hangingPunct="1">
                        <a:spcBef>
                          <a:spcPct val="20000"/>
                        </a:spcBef>
                        <a:spcAft>
                          <a:spcPct val="0"/>
                        </a:spcAft>
                        <a:buClr>
                          <a:schemeClr val="accent2"/>
                        </a:buClr>
                        <a:buSzTx/>
                        <a:buFont typeface="Wingdings" pitchFamily="82" charset="2"/>
                        <a:buChar char="o"/>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192.168.10.128/30 (Network Address)</a:t>
                      </a:r>
                    </a:p>
                    <a:p>
                      <a:pPr marL="0" marR="0" lvl="0" indent="0" algn="l" defTabSz="914400" rtl="0" eaLnBrk="1" fontAlgn="base" latinLnBrk="0" hangingPunct="1">
                        <a:spcBef>
                          <a:spcPct val="20000"/>
                        </a:spcBef>
                        <a:spcAft>
                          <a:spcPct val="0"/>
                        </a:spcAft>
                        <a:buClr>
                          <a:schemeClr val="accent2"/>
                        </a:buClr>
                        <a:buSzTx/>
                        <a:buFont typeface="Wingdings" pitchFamily="82" charset="2"/>
                        <a:buChar char="o"/>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192.168.10.129/30</a:t>
                      </a:r>
                    </a:p>
                    <a:p>
                      <a:pPr marL="0" marR="0" lvl="0" indent="0" algn="l" defTabSz="914400" rtl="0" eaLnBrk="1" fontAlgn="base" latinLnBrk="0" hangingPunct="1">
                        <a:spcBef>
                          <a:spcPct val="20000"/>
                        </a:spcBef>
                        <a:spcAft>
                          <a:spcPct val="0"/>
                        </a:spcAft>
                        <a:buClr>
                          <a:schemeClr val="accent2"/>
                        </a:buClr>
                        <a:buSzTx/>
                        <a:buFont typeface="Wingdings" pitchFamily="82" charset="2"/>
                        <a:buChar char="o"/>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192.168.10.130/30</a:t>
                      </a:r>
                    </a:p>
                    <a:p>
                      <a:pPr marL="0" marR="0" lvl="0" indent="0" algn="l" defTabSz="914400" rtl="0" eaLnBrk="1" fontAlgn="base" latinLnBrk="0" hangingPunct="1">
                        <a:spcBef>
                          <a:spcPct val="20000"/>
                        </a:spcBef>
                        <a:spcAft>
                          <a:spcPct val="0"/>
                        </a:spcAft>
                        <a:buClr>
                          <a:schemeClr val="accent2"/>
                        </a:buClr>
                        <a:buSzTx/>
                        <a:buFont typeface="Wingdings" pitchFamily="82" charset="2"/>
                        <a:buChar char="o"/>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192.168.10.131/30 (Broadcast Address)</a:t>
                      </a:r>
                    </a:p>
                  </a:txBody>
                  <a:tcPr marL="73025" marR="73025" marT="36512" marB="365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CCFF"/>
                    </a:solidFill>
                  </a:tcPr>
                </a:tc>
                <a:extLst>
                  <a:ext uri="{0D108BD9-81ED-4DB2-BD59-A6C34878D82A}">
                    <a16:rowId xmlns:a16="http://schemas.microsoft.com/office/drawing/2014/main" val="10000"/>
                  </a:ext>
                </a:extLst>
              </a:tr>
              <a:tr h="1625600">
                <a:tc vMerge="1">
                  <a:txBody>
                    <a:bodyPr/>
                    <a:lstStyle/>
                    <a:p>
                      <a:endParaRPr lang="zh-CN"/>
                    </a:p>
                  </a:txBody>
                  <a:tcPr/>
                </a:tc>
                <a:tc>
                  <a:txBody>
                    <a:bodyPr/>
                    <a:lstStyle/>
                    <a:p>
                      <a:pPr marL="0" marR="0" lvl="0" indent="0" algn="l" defTabSz="914400" rtl="0" eaLnBrk="1" fontAlgn="base" latinLnBrk="0" hangingPunct="1">
                        <a:spcBef>
                          <a:spcPct val="20000"/>
                        </a:spcBef>
                        <a:spcAft>
                          <a:spcPct val="0"/>
                        </a:spcAft>
                        <a:buClr>
                          <a:schemeClr val="accent2"/>
                        </a:buClr>
                        <a:buSzTx/>
                        <a:buFont typeface="Wingdings" pitchFamily="82" charset="2"/>
                        <a:buNone/>
                      </a:pPr>
                      <a:r>
                        <a:rPr kumimoji="0" lang="zh-CN" altLang="en-US" sz="1800" b="0" i="0" u="none" strike="noStrike" cap="none" normalizeH="0" baseline="0" smtClean="0">
                          <a:ln>
                            <a:noFill/>
                          </a:ln>
                          <a:solidFill>
                            <a:schemeClr val="tx1"/>
                          </a:solidFill>
                          <a:effectLst/>
                          <a:latin typeface="Verdana" pitchFamily="34" charset="0"/>
                          <a:ea typeface="宋体" pitchFamily="2" charset="-122"/>
                        </a:rPr>
                        <a:t>192.168.10.132/30</a:t>
                      </a:r>
                    </a:p>
                  </a:txBody>
                  <a:tcPr marL="73025" marR="73025" marT="36512" marB="365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CCFF"/>
                    </a:solidFill>
                  </a:tcPr>
                </a:tc>
                <a:tc>
                  <a:txBody>
                    <a:bodyPr/>
                    <a:lstStyle/>
                    <a:p>
                      <a:pPr marL="0" marR="0" lvl="0" indent="0" algn="l" defTabSz="914400" rtl="0" eaLnBrk="1" fontAlgn="base" latinLnBrk="0" hangingPunct="1">
                        <a:spcBef>
                          <a:spcPct val="20000"/>
                        </a:spcBef>
                        <a:spcAft>
                          <a:spcPct val="0"/>
                        </a:spcAft>
                        <a:buClr>
                          <a:schemeClr val="accent2"/>
                        </a:buClr>
                        <a:buSzTx/>
                        <a:buFont typeface="Wingdings" pitchFamily="82" charset="2"/>
                        <a:buNone/>
                      </a:pPr>
                      <a:r>
                        <a:rPr kumimoji="0" lang="en-US" altLang="zh-CN" sz="2000" b="0" i="0" u="none" strike="noStrike" cap="none" normalizeH="0" baseline="0" smtClean="0">
                          <a:ln>
                            <a:noFill/>
                          </a:ln>
                          <a:solidFill>
                            <a:schemeClr val="tx1"/>
                          </a:solidFill>
                          <a:effectLst/>
                          <a:latin typeface="Verdana" pitchFamily="34" charset="0"/>
                          <a:ea typeface="宋体" pitchFamily="2" charset="-122"/>
                        </a:rPr>
                        <a:t>Sydney </a:t>
                      </a:r>
                      <a:r>
                        <a:rPr kumimoji="0" lang="en-US" altLang="zh-CN" sz="2000" b="0" i="0" u="none" strike="noStrike" cap="none" normalizeH="0" baseline="0" smtClean="0">
                          <a:ln>
                            <a:noFill/>
                          </a:ln>
                          <a:solidFill>
                            <a:schemeClr val="tx1"/>
                          </a:solidFill>
                          <a:effectLst/>
                          <a:latin typeface="Tahoma"/>
                          <a:ea typeface="宋体" pitchFamily="2" charset="-122"/>
                        </a:rPr>
                        <a:t>–</a:t>
                      </a:r>
                      <a:r>
                        <a:rPr kumimoji="0" lang="en-US" altLang="zh-CN" sz="2000" b="0" i="0" u="none" strike="noStrike" cap="none" normalizeH="0" baseline="0" smtClean="0">
                          <a:ln>
                            <a:noFill/>
                          </a:ln>
                          <a:solidFill>
                            <a:schemeClr val="tx1"/>
                          </a:solidFill>
                          <a:effectLst/>
                          <a:latin typeface="Verdana" pitchFamily="34" charset="0"/>
                          <a:ea typeface="宋体" pitchFamily="2" charset="-122"/>
                        </a:rPr>
                        <a:t> KL</a:t>
                      </a:r>
                    </a:p>
                    <a:p>
                      <a:pPr marL="0" marR="0" lvl="0" indent="0" algn="l" defTabSz="914400" rtl="0" eaLnBrk="1" fontAlgn="base" latinLnBrk="0" hangingPunct="1">
                        <a:spcBef>
                          <a:spcPct val="20000"/>
                        </a:spcBef>
                        <a:spcAft>
                          <a:spcPct val="0"/>
                        </a:spcAft>
                        <a:buClr>
                          <a:schemeClr val="accent2"/>
                        </a:buClr>
                        <a:buSzTx/>
                        <a:buFont typeface="Wingdings" pitchFamily="82" charset="2"/>
                        <a:buChar char="o"/>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192.168.10.132/30(Network Address)</a:t>
                      </a:r>
                    </a:p>
                    <a:p>
                      <a:pPr marL="0" marR="0" lvl="0" indent="0" algn="l" defTabSz="914400" rtl="0" eaLnBrk="1" fontAlgn="base" latinLnBrk="0" hangingPunct="1">
                        <a:spcBef>
                          <a:spcPct val="20000"/>
                        </a:spcBef>
                        <a:spcAft>
                          <a:spcPct val="0"/>
                        </a:spcAft>
                        <a:buClr>
                          <a:schemeClr val="accent2"/>
                        </a:buClr>
                        <a:buSzTx/>
                        <a:buFont typeface="Wingdings" pitchFamily="82" charset="2"/>
                        <a:buChar char="o"/>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192.168.10.133/30</a:t>
                      </a:r>
                    </a:p>
                    <a:p>
                      <a:pPr marL="0" marR="0" lvl="0" indent="0" algn="l" defTabSz="914400" rtl="0" eaLnBrk="1" fontAlgn="base" latinLnBrk="0" hangingPunct="1">
                        <a:spcBef>
                          <a:spcPct val="20000"/>
                        </a:spcBef>
                        <a:spcAft>
                          <a:spcPct val="0"/>
                        </a:spcAft>
                        <a:buClr>
                          <a:schemeClr val="accent2"/>
                        </a:buClr>
                        <a:buSzTx/>
                        <a:buFont typeface="Wingdings" pitchFamily="82" charset="2"/>
                        <a:buChar char="o"/>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192.168.10.134/30</a:t>
                      </a:r>
                    </a:p>
                    <a:p>
                      <a:pPr marL="0" marR="0" lvl="0" indent="0" algn="l" defTabSz="914400" rtl="0" eaLnBrk="1" fontAlgn="base" latinLnBrk="0" hangingPunct="1">
                        <a:spcBef>
                          <a:spcPct val="20000"/>
                        </a:spcBef>
                        <a:spcAft>
                          <a:spcPct val="0"/>
                        </a:spcAft>
                        <a:buClr>
                          <a:schemeClr val="accent2"/>
                        </a:buClr>
                        <a:buSzTx/>
                        <a:buFont typeface="Wingdings" pitchFamily="82" charset="2"/>
                        <a:buChar char="o"/>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192.168.10.135/30(Broadcast Address)</a:t>
                      </a:r>
                    </a:p>
                  </a:txBody>
                  <a:tcPr marL="73025" marR="73025" marT="36512" marB="365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CCFF"/>
                    </a:solidFill>
                  </a:tcPr>
                </a:tc>
                <a:extLst>
                  <a:ext uri="{0D108BD9-81ED-4DB2-BD59-A6C34878D82A}">
                    <a16:rowId xmlns:a16="http://schemas.microsoft.com/office/drawing/2014/main" val="10001"/>
                  </a:ext>
                </a:extLst>
              </a:tr>
              <a:tr h="1625600">
                <a:tc vMerge="1">
                  <a:txBody>
                    <a:bodyPr/>
                    <a:lstStyle/>
                    <a:p>
                      <a:endParaRPr lang="zh-CN"/>
                    </a:p>
                  </a:txBody>
                  <a:tcPr/>
                </a:tc>
                <a:tc>
                  <a:txBody>
                    <a:bodyPr/>
                    <a:lstStyle/>
                    <a:p>
                      <a:pPr marL="0" marR="0" lvl="0" indent="0" algn="l" defTabSz="914400" rtl="0" eaLnBrk="1" fontAlgn="base" latinLnBrk="0" hangingPunct="1">
                        <a:spcBef>
                          <a:spcPct val="20000"/>
                        </a:spcBef>
                        <a:spcAft>
                          <a:spcPct val="0"/>
                        </a:spcAft>
                        <a:buClr>
                          <a:schemeClr val="accent2"/>
                        </a:buClr>
                        <a:buSzTx/>
                        <a:buFont typeface="Wingdings" pitchFamily="82" charset="2"/>
                        <a:buNone/>
                      </a:pPr>
                      <a:r>
                        <a:rPr kumimoji="0" lang="zh-CN" altLang="en-US" sz="1800" b="0" i="0" u="none" strike="noStrike" cap="none" normalizeH="0" baseline="0" smtClean="0">
                          <a:ln>
                            <a:noFill/>
                          </a:ln>
                          <a:solidFill>
                            <a:schemeClr val="tx1"/>
                          </a:solidFill>
                          <a:effectLst/>
                          <a:latin typeface="Verdana" pitchFamily="34" charset="0"/>
                          <a:ea typeface="宋体" pitchFamily="2" charset="-122"/>
                        </a:rPr>
                        <a:t>192.168.10.136/30</a:t>
                      </a:r>
                    </a:p>
                  </a:txBody>
                  <a:tcPr marL="73025" marR="73025" marT="36512" marB="365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CCFF"/>
                    </a:solidFill>
                  </a:tcPr>
                </a:tc>
                <a:tc>
                  <a:txBody>
                    <a:bodyPr/>
                    <a:lstStyle/>
                    <a:p>
                      <a:pPr marL="0" marR="0" lvl="0" indent="0" algn="l" defTabSz="914400" rtl="0" eaLnBrk="1" fontAlgn="base" latinLnBrk="0" hangingPunct="1">
                        <a:spcBef>
                          <a:spcPct val="20000"/>
                        </a:spcBef>
                        <a:spcAft>
                          <a:spcPct val="0"/>
                        </a:spcAft>
                        <a:buClr>
                          <a:schemeClr val="accent2"/>
                        </a:buClr>
                        <a:buSzTx/>
                        <a:buFont typeface="Wingdings" pitchFamily="82" charset="2"/>
                        <a:buNone/>
                      </a:pPr>
                      <a:r>
                        <a:rPr kumimoji="0" lang="en-US" altLang="zh-CN" sz="2000" b="0" i="0" u="none" strike="noStrike" cap="none" normalizeH="0" baseline="0" smtClean="0">
                          <a:ln>
                            <a:noFill/>
                          </a:ln>
                          <a:solidFill>
                            <a:schemeClr val="tx1"/>
                          </a:solidFill>
                          <a:effectLst/>
                          <a:latin typeface="Verdana" pitchFamily="34" charset="0"/>
                          <a:ea typeface="宋体" pitchFamily="2" charset="-122"/>
                        </a:rPr>
                        <a:t>Singapore </a:t>
                      </a:r>
                      <a:r>
                        <a:rPr kumimoji="0" lang="en-US" altLang="zh-CN" sz="2000" b="0" i="0" u="none" strike="noStrike" cap="none" normalizeH="0" baseline="0" smtClean="0">
                          <a:ln>
                            <a:noFill/>
                          </a:ln>
                          <a:solidFill>
                            <a:schemeClr val="tx1"/>
                          </a:solidFill>
                          <a:effectLst/>
                          <a:latin typeface="Tahoma"/>
                          <a:ea typeface="宋体" pitchFamily="2" charset="-122"/>
                        </a:rPr>
                        <a:t>–</a:t>
                      </a:r>
                      <a:r>
                        <a:rPr kumimoji="0" lang="en-US" altLang="zh-CN" sz="2000" b="0" i="0" u="none" strike="noStrike" cap="none" normalizeH="0" baseline="0" smtClean="0">
                          <a:ln>
                            <a:noFill/>
                          </a:ln>
                          <a:solidFill>
                            <a:schemeClr val="tx1"/>
                          </a:solidFill>
                          <a:effectLst/>
                          <a:latin typeface="Verdana" pitchFamily="34" charset="0"/>
                          <a:ea typeface="宋体" pitchFamily="2" charset="-122"/>
                        </a:rPr>
                        <a:t> KL</a:t>
                      </a:r>
                    </a:p>
                    <a:p>
                      <a:pPr marL="0" marR="0" lvl="0" indent="0" algn="l" defTabSz="914400" rtl="0" eaLnBrk="1" fontAlgn="base" latinLnBrk="0" hangingPunct="1">
                        <a:spcBef>
                          <a:spcPct val="20000"/>
                        </a:spcBef>
                        <a:spcAft>
                          <a:spcPct val="0"/>
                        </a:spcAft>
                        <a:buClr>
                          <a:schemeClr val="accent2"/>
                        </a:buClr>
                        <a:buSzTx/>
                        <a:buFont typeface="Wingdings" pitchFamily="82" charset="2"/>
                        <a:buChar char="o"/>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192.168.10.136/30 (Network Address)</a:t>
                      </a:r>
                    </a:p>
                    <a:p>
                      <a:pPr marL="0" marR="0" lvl="0" indent="0" algn="l" defTabSz="914400" rtl="0" eaLnBrk="1" fontAlgn="base" latinLnBrk="0" hangingPunct="1">
                        <a:spcBef>
                          <a:spcPct val="20000"/>
                        </a:spcBef>
                        <a:spcAft>
                          <a:spcPct val="0"/>
                        </a:spcAft>
                        <a:buClr>
                          <a:schemeClr val="accent2"/>
                        </a:buClr>
                        <a:buSzTx/>
                        <a:buFont typeface="Wingdings" pitchFamily="82" charset="2"/>
                        <a:buChar char="o"/>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192.168.10.137/30</a:t>
                      </a:r>
                    </a:p>
                    <a:p>
                      <a:pPr marL="0" marR="0" lvl="0" indent="0" algn="l" defTabSz="914400" rtl="0" eaLnBrk="1" fontAlgn="base" latinLnBrk="0" hangingPunct="1">
                        <a:spcBef>
                          <a:spcPct val="20000"/>
                        </a:spcBef>
                        <a:spcAft>
                          <a:spcPct val="0"/>
                        </a:spcAft>
                        <a:buClr>
                          <a:schemeClr val="accent2"/>
                        </a:buClr>
                        <a:buSzTx/>
                        <a:buFont typeface="Wingdings" pitchFamily="82" charset="2"/>
                        <a:buChar char="o"/>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192.168.10.138/30</a:t>
                      </a:r>
                    </a:p>
                    <a:p>
                      <a:pPr marL="0" marR="0" lvl="0" indent="0" algn="l" defTabSz="914400" rtl="0" eaLnBrk="1" fontAlgn="base" latinLnBrk="0" hangingPunct="1">
                        <a:spcBef>
                          <a:spcPct val="20000"/>
                        </a:spcBef>
                        <a:spcAft>
                          <a:spcPct val="0"/>
                        </a:spcAft>
                        <a:buClr>
                          <a:schemeClr val="accent2"/>
                        </a:buClr>
                        <a:buSzTx/>
                        <a:buFont typeface="Wingdings" pitchFamily="82" charset="2"/>
                        <a:buChar char="o"/>
                      </a:pPr>
                      <a:r>
                        <a:rPr kumimoji="0" lang="en-US" altLang="zh-CN" sz="1300" b="0" i="0" u="none" strike="noStrike" cap="none" normalizeH="0" baseline="0" smtClean="0">
                          <a:ln>
                            <a:noFill/>
                          </a:ln>
                          <a:solidFill>
                            <a:schemeClr val="tx1"/>
                          </a:solidFill>
                          <a:effectLst/>
                          <a:latin typeface="Verdana" pitchFamily="34" charset="0"/>
                          <a:ea typeface="宋体" pitchFamily="2" charset="-122"/>
                        </a:rPr>
                        <a:t>192.168.10.139/30 (Broadcast Address) </a:t>
                      </a:r>
                    </a:p>
                  </a:txBody>
                  <a:tcPr marL="73025" marR="73025" marT="36512" marB="365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CCFF"/>
                    </a:solidFill>
                  </a:tcPr>
                </a:tc>
                <a:extLst>
                  <a:ext uri="{0D108BD9-81ED-4DB2-BD59-A6C34878D82A}">
                    <a16:rowId xmlns:a16="http://schemas.microsoft.com/office/drawing/2014/main" val="10002"/>
                  </a:ext>
                </a:extLst>
              </a:tr>
              <a:tr h="438150">
                <a:tc vMerge="1">
                  <a:txBody>
                    <a:bodyPr/>
                    <a:lstStyle/>
                    <a:p>
                      <a:endParaRPr lang="zh-CN"/>
                    </a:p>
                  </a:txBody>
                  <a:tcPr/>
                </a:tc>
                <a:tc>
                  <a:txBody>
                    <a:bodyPr/>
                    <a:lstStyle/>
                    <a:p>
                      <a:pPr marL="0" marR="0" lvl="0" indent="0" algn="l" defTabSz="914400" rtl="0" eaLnBrk="1" fontAlgn="base" latinLnBrk="0" hangingPunct="1">
                        <a:spcBef>
                          <a:spcPct val="20000"/>
                        </a:spcBef>
                        <a:spcAft>
                          <a:spcPct val="0"/>
                        </a:spcAft>
                        <a:buClr>
                          <a:schemeClr val="accent2"/>
                        </a:buClr>
                        <a:buSzTx/>
                        <a:buFont typeface="Wingdings" pitchFamily="82" charset="2"/>
                        <a:buNone/>
                      </a:pPr>
                      <a:r>
                        <a:rPr kumimoji="0" lang="zh-CN" altLang="en-US" sz="1800" b="0" i="0" u="none" strike="noStrike" cap="none" normalizeH="0" baseline="0" smtClean="0">
                          <a:ln>
                            <a:noFill/>
                          </a:ln>
                          <a:solidFill>
                            <a:schemeClr val="tx1"/>
                          </a:solidFill>
                          <a:effectLst/>
                          <a:latin typeface="Verdana" pitchFamily="34" charset="0"/>
                          <a:ea typeface="宋体" pitchFamily="2" charset="-122"/>
                        </a:rPr>
                        <a:t>192.168.10.140/30</a:t>
                      </a:r>
                    </a:p>
                  </a:txBody>
                  <a:tcPr marL="73025" marR="73025" marT="36512" marB="365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CC"/>
                    </a:solidFill>
                  </a:tcPr>
                </a:tc>
                <a:tc>
                  <a:txBody>
                    <a:bodyPr/>
                    <a:lstStyle/>
                    <a:p>
                      <a:pPr marL="0" marR="0" lvl="0" indent="0" algn="l" defTabSz="914400" rtl="0" eaLnBrk="1" fontAlgn="base" latinLnBrk="0" hangingPunct="1">
                        <a:spcBef>
                          <a:spcPct val="20000"/>
                        </a:spcBef>
                        <a:spcAft>
                          <a:spcPct val="0"/>
                        </a:spcAft>
                        <a:buClr>
                          <a:schemeClr val="accent2"/>
                        </a:buClr>
                        <a:buSzTx/>
                        <a:buFont typeface="Wingdings" pitchFamily="82" charset="2"/>
                        <a:buNone/>
                      </a:pPr>
                      <a:r>
                        <a:rPr kumimoji="0" lang="en-US" altLang="zh-CN" sz="2000" b="0" i="0" u="none" strike="noStrike" cap="none" normalizeH="0" baseline="0" smtClean="0">
                          <a:ln>
                            <a:noFill/>
                          </a:ln>
                          <a:solidFill>
                            <a:schemeClr val="tx1"/>
                          </a:solidFill>
                          <a:effectLst/>
                          <a:latin typeface="Verdana" pitchFamily="34" charset="0"/>
                          <a:ea typeface="宋体" pitchFamily="2" charset="-122"/>
                        </a:rPr>
                        <a:t>Unused</a:t>
                      </a:r>
                    </a:p>
                  </a:txBody>
                  <a:tcPr marL="73025" marR="73025" marT="36512" marB="365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CC"/>
                    </a:solidFill>
                  </a:tcPr>
                </a:tc>
                <a:extLst>
                  <a:ext uri="{0D108BD9-81ED-4DB2-BD59-A6C34878D82A}">
                    <a16:rowId xmlns:a16="http://schemas.microsoft.com/office/drawing/2014/main" val="10003"/>
                  </a:ext>
                </a:extLst>
              </a:tr>
              <a:tr h="439738">
                <a:tc vMerge="1">
                  <a:txBody>
                    <a:bodyPr/>
                    <a:lstStyle/>
                    <a:p>
                      <a:endParaRPr lang="zh-CN"/>
                    </a:p>
                  </a:txBody>
                  <a:tcPr/>
                </a:tc>
                <a:tc>
                  <a:txBody>
                    <a:bodyPr/>
                    <a:lstStyle/>
                    <a:p>
                      <a:pPr marL="0" marR="0" lvl="0" indent="0" algn="l" defTabSz="914400" rtl="0" eaLnBrk="1" fontAlgn="base" latinLnBrk="0" hangingPunct="1">
                        <a:spcBef>
                          <a:spcPct val="20000"/>
                        </a:spcBef>
                        <a:spcAft>
                          <a:spcPct val="0"/>
                        </a:spcAft>
                        <a:buClr>
                          <a:schemeClr val="accent2"/>
                        </a:buClr>
                        <a:buSzTx/>
                        <a:buFont typeface="Wingdings" pitchFamily="82" charset="2"/>
                        <a:buNone/>
                      </a:pPr>
                      <a:r>
                        <a:rPr kumimoji="0" lang="zh-CN" altLang="en-US" sz="1800" b="0" i="0" u="none" strike="noStrike" cap="none" normalizeH="0" baseline="0" smtClean="0">
                          <a:ln>
                            <a:noFill/>
                          </a:ln>
                          <a:solidFill>
                            <a:schemeClr val="tx1"/>
                          </a:solidFill>
                          <a:effectLst/>
                          <a:latin typeface="Verdana" pitchFamily="34" charset="0"/>
                          <a:ea typeface="宋体" pitchFamily="2" charset="-122"/>
                        </a:rPr>
                        <a:t>192.168.10.144/30</a:t>
                      </a:r>
                    </a:p>
                  </a:txBody>
                  <a:tcPr marL="73025" marR="73025" marT="36512" marB="365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CC"/>
                    </a:solidFill>
                  </a:tcPr>
                </a:tc>
                <a:tc>
                  <a:txBody>
                    <a:bodyPr/>
                    <a:lstStyle/>
                    <a:p>
                      <a:pPr marL="0" marR="0" lvl="0" indent="0" algn="l" defTabSz="914400" rtl="0" eaLnBrk="1" fontAlgn="base" latinLnBrk="0" hangingPunct="1">
                        <a:spcBef>
                          <a:spcPct val="20000"/>
                        </a:spcBef>
                        <a:spcAft>
                          <a:spcPct val="0"/>
                        </a:spcAft>
                        <a:buClr>
                          <a:schemeClr val="accent2"/>
                        </a:buClr>
                        <a:buSzTx/>
                        <a:buFont typeface="Wingdings" pitchFamily="82" charset="2"/>
                        <a:buNone/>
                      </a:pPr>
                      <a:r>
                        <a:rPr kumimoji="0" lang="en-US" altLang="zh-CN" sz="2000" b="0" i="0" u="none" strike="noStrike" cap="none" normalizeH="0" baseline="0" smtClean="0">
                          <a:ln>
                            <a:noFill/>
                          </a:ln>
                          <a:solidFill>
                            <a:schemeClr val="tx1"/>
                          </a:solidFill>
                          <a:effectLst/>
                          <a:latin typeface="Verdana" pitchFamily="34" charset="0"/>
                          <a:ea typeface="宋体" pitchFamily="2" charset="-122"/>
                        </a:rPr>
                        <a:t>Unused</a:t>
                      </a:r>
                    </a:p>
                  </a:txBody>
                  <a:tcPr marL="73025" marR="73025" marT="36512" marB="365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CC"/>
                    </a:solidFill>
                  </a:tcPr>
                </a:tc>
                <a:extLst>
                  <a:ext uri="{0D108BD9-81ED-4DB2-BD59-A6C34878D82A}">
                    <a16:rowId xmlns:a16="http://schemas.microsoft.com/office/drawing/2014/main" val="10004"/>
                  </a:ext>
                </a:extLst>
              </a:tr>
              <a:tr h="438150">
                <a:tc vMerge="1">
                  <a:txBody>
                    <a:bodyPr/>
                    <a:lstStyle/>
                    <a:p>
                      <a:endParaRPr lang="zh-CN"/>
                    </a:p>
                  </a:txBody>
                  <a:tcPr/>
                </a:tc>
                <a:tc>
                  <a:txBody>
                    <a:bodyPr/>
                    <a:lstStyle/>
                    <a:p>
                      <a:pPr marL="0" marR="0" lvl="0" indent="0" algn="l" defTabSz="914400" rtl="0" eaLnBrk="1" fontAlgn="base" latinLnBrk="0" hangingPunct="1">
                        <a:spcBef>
                          <a:spcPct val="20000"/>
                        </a:spcBef>
                        <a:spcAft>
                          <a:spcPct val="0"/>
                        </a:spcAft>
                        <a:buClr>
                          <a:schemeClr val="accent2"/>
                        </a:buClr>
                        <a:buSzTx/>
                        <a:buFont typeface="Wingdings" pitchFamily="82" charset="2"/>
                        <a:buNone/>
                      </a:pPr>
                      <a:r>
                        <a:rPr kumimoji="0" lang="zh-CN" altLang="en-US" sz="1800" b="0" i="0" u="none" strike="noStrike" cap="none" normalizeH="0" baseline="0" smtClean="0">
                          <a:ln>
                            <a:noFill/>
                          </a:ln>
                          <a:solidFill>
                            <a:schemeClr val="tx1"/>
                          </a:solidFill>
                          <a:effectLst/>
                          <a:latin typeface="Tahoma"/>
                          <a:ea typeface="宋体" pitchFamily="2" charset="-122"/>
                        </a:rPr>
                        <a:t>…</a:t>
                      </a:r>
                      <a:r>
                        <a:rPr kumimoji="0" lang="zh-CN" altLang="en-US" sz="1800" b="0" i="0" u="none" strike="noStrike" cap="none" normalizeH="0" baseline="0" smtClean="0">
                          <a:ln>
                            <a:noFill/>
                          </a:ln>
                          <a:solidFill>
                            <a:schemeClr val="tx1"/>
                          </a:solidFill>
                          <a:effectLst/>
                          <a:latin typeface="Verdana" pitchFamily="34" charset="0"/>
                          <a:ea typeface="宋体" pitchFamily="2" charset="-122"/>
                        </a:rPr>
                        <a:t> </a:t>
                      </a:r>
                      <a:r>
                        <a:rPr kumimoji="0" lang="zh-CN" altLang="en-US" sz="1800" b="0" i="0" u="none" strike="noStrike" cap="none" normalizeH="0" baseline="0" smtClean="0">
                          <a:ln>
                            <a:noFill/>
                          </a:ln>
                          <a:solidFill>
                            <a:schemeClr val="tx1"/>
                          </a:solidFill>
                          <a:effectLst/>
                          <a:latin typeface="Tahoma"/>
                          <a:ea typeface="宋体" pitchFamily="2" charset="-122"/>
                        </a:rPr>
                        <a:t>…</a:t>
                      </a:r>
                      <a:endParaRPr kumimoji="0" lang="zh-CN" altLang="en-US" sz="1800" b="0" i="0" u="none" strike="noStrike" cap="none" normalizeH="0" baseline="0" smtClean="0">
                        <a:ln>
                          <a:noFill/>
                        </a:ln>
                        <a:solidFill>
                          <a:schemeClr val="tx1"/>
                        </a:solidFill>
                        <a:effectLst/>
                        <a:latin typeface="Verdana" pitchFamily="34" charset="0"/>
                        <a:ea typeface="宋体" pitchFamily="2" charset="-122"/>
                      </a:endParaRPr>
                    </a:p>
                  </a:txBody>
                  <a:tcPr marL="73025" marR="73025" marT="36512" marB="365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CC"/>
                    </a:solidFill>
                  </a:tcPr>
                </a:tc>
                <a:tc>
                  <a:txBody>
                    <a:bodyPr/>
                    <a:lstStyle/>
                    <a:p>
                      <a:pPr marL="0" marR="0" lvl="0" indent="0" algn="l" defTabSz="914400" rtl="0" eaLnBrk="1" fontAlgn="base" latinLnBrk="0" hangingPunct="1">
                        <a:spcBef>
                          <a:spcPct val="20000"/>
                        </a:spcBef>
                        <a:spcAft>
                          <a:spcPct val="0"/>
                        </a:spcAft>
                        <a:buClr>
                          <a:schemeClr val="accent2"/>
                        </a:buClr>
                        <a:buSzTx/>
                        <a:buFont typeface="Wingdings" pitchFamily="82" charset="2"/>
                        <a:buNone/>
                      </a:pPr>
                      <a:r>
                        <a:rPr kumimoji="0" lang="en-US" altLang="zh-CN" sz="2000" b="0" i="0" u="none" strike="noStrike" cap="none" normalizeH="0" baseline="0" smtClean="0">
                          <a:ln>
                            <a:noFill/>
                          </a:ln>
                          <a:solidFill>
                            <a:schemeClr val="tx1"/>
                          </a:solidFill>
                          <a:effectLst/>
                          <a:latin typeface="Verdana" pitchFamily="34" charset="0"/>
                          <a:ea typeface="宋体" pitchFamily="2" charset="-122"/>
                        </a:rPr>
                        <a:t>Unused</a:t>
                      </a:r>
                    </a:p>
                  </a:txBody>
                  <a:tcPr marL="73025" marR="73025" marT="36512" marB="365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CC"/>
                    </a:solidFill>
                  </a:tcPr>
                </a:tc>
                <a:extLst>
                  <a:ext uri="{0D108BD9-81ED-4DB2-BD59-A6C34878D82A}">
                    <a16:rowId xmlns:a16="http://schemas.microsoft.com/office/drawing/2014/main" val="10005"/>
                  </a:ext>
                </a:extLst>
              </a:tr>
            </a:tbl>
          </a:graphicData>
        </a:graphic>
      </p:graphicFrame>
    </p:spTree>
    <p:custDataLst>
      <p:tags r:id="rId1"/>
    </p:custDataLst>
  </p:cSld>
  <p:clrMapOvr>
    <a:masterClrMapping/>
  </p:clrMapOvr>
  <p:transition>
    <p:random/>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pPr eaLnBrk="1" hangingPunct="1"/>
            <a:r>
              <a:rPr lang="en-US" altLang="zh-CN" smtClean="0"/>
              <a:t>VLSM: An Example</a:t>
            </a:r>
          </a:p>
        </p:txBody>
      </p:sp>
      <p:sp>
        <p:nvSpPr>
          <p:cNvPr id="115715" name="Rectangle 3"/>
          <p:cNvSpPr>
            <a:spLocks noGrp="1" noChangeArrowheads="1"/>
          </p:cNvSpPr>
          <p:nvPr>
            <p:ph type="body" idx="1"/>
          </p:nvPr>
        </p:nvSpPr>
        <p:spPr/>
        <p:txBody>
          <a:bodyPr/>
          <a:lstStyle/>
          <a:p>
            <a:pPr eaLnBrk="1" hangingPunct="1"/>
            <a:endParaRPr lang="zh-CN" altLang="en-US" smtClean="0"/>
          </a:p>
        </p:txBody>
      </p:sp>
      <p:pic>
        <p:nvPicPr>
          <p:cNvPr id="115716" name="Picture 4" descr="sample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1773238"/>
            <a:ext cx="7921625" cy="431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p:random/>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6738" name="Rectangle 2"/>
          <p:cNvSpPr>
            <a:spLocks noGrp="1" noChangeArrowheads="1"/>
          </p:cNvSpPr>
          <p:nvPr>
            <p:ph type="body" idx="1"/>
          </p:nvPr>
        </p:nvSpPr>
        <p:spPr>
          <a:xfrm>
            <a:off x="611188" y="1844675"/>
            <a:ext cx="7772400" cy="4114800"/>
          </a:xfrm>
        </p:spPr>
        <p:txBody>
          <a:bodyPr/>
          <a:lstStyle/>
          <a:p>
            <a:pPr eaLnBrk="1" hangingPunct="1"/>
            <a:r>
              <a:rPr lang="en-US" altLang="zh-CN" smtClean="0"/>
              <a:t>It is important to remember that only unused subnets can be further subnetted.</a:t>
            </a:r>
          </a:p>
          <a:p>
            <a:pPr eaLnBrk="1" hangingPunct="1"/>
            <a:r>
              <a:rPr lang="en-US" altLang="zh-CN" smtClean="0"/>
              <a:t>If any address from a subnet is used, that subnet cannot be further subnetted.</a:t>
            </a:r>
          </a:p>
          <a:p>
            <a:pPr eaLnBrk="1" hangingPunct="1"/>
            <a:endParaRPr lang="zh-CN" altLang="en-US" smtClean="0"/>
          </a:p>
        </p:txBody>
      </p:sp>
      <p:sp>
        <p:nvSpPr>
          <p:cNvPr id="116739" name="Rectangle 3"/>
          <p:cNvSpPr>
            <a:spLocks noChangeArrowheads="1"/>
          </p:cNvSpPr>
          <p:nvPr/>
        </p:nvSpPr>
        <p:spPr bwMode="auto">
          <a:xfrm>
            <a:off x="611188" y="549275"/>
            <a:ext cx="5486400"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altLang="zh-CN" sz="3800">
                <a:solidFill>
                  <a:schemeClr val="tx2"/>
                </a:solidFill>
              </a:rPr>
              <a:t>VLSM: An Example</a:t>
            </a:r>
          </a:p>
        </p:txBody>
      </p:sp>
    </p:spTree>
    <p:custDataLst>
      <p:tags r:id="rId1"/>
    </p:custDataLst>
  </p:cSld>
  <p:clrMapOvr>
    <a:masterClrMapping/>
  </p:clrMapOvr>
  <p:transition>
    <p:random/>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pPr eaLnBrk="1" hangingPunct="1"/>
            <a:r>
              <a:rPr lang="en-US" altLang="zh-CN" smtClean="0"/>
              <a:t>Route Aggregation</a:t>
            </a:r>
          </a:p>
        </p:txBody>
      </p:sp>
      <p:sp>
        <p:nvSpPr>
          <p:cNvPr id="117763" name="Rectangle 3"/>
          <p:cNvSpPr>
            <a:spLocks noGrp="1" noChangeArrowheads="1"/>
          </p:cNvSpPr>
          <p:nvPr>
            <p:ph type="body" idx="1"/>
          </p:nvPr>
        </p:nvSpPr>
        <p:spPr/>
        <p:txBody>
          <a:bodyPr/>
          <a:lstStyle/>
          <a:p>
            <a:pPr eaLnBrk="1" hangingPunct="1"/>
            <a:r>
              <a:rPr lang="en-US" altLang="zh-CN" sz="2100" smtClean="0"/>
              <a:t>The use of Classless InterDomain Routing (CIDR) and VLSM not only prevents address waste, but also promotes route aggregation, or summarization. </a:t>
            </a:r>
          </a:p>
          <a:p>
            <a:pPr eaLnBrk="1" hangingPunct="1"/>
            <a:endParaRPr lang="zh-CN" altLang="en-US" sz="2100" smtClean="0"/>
          </a:p>
        </p:txBody>
      </p:sp>
      <p:pic>
        <p:nvPicPr>
          <p:cNvPr id="117764" name="Picture 5"/>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755650" y="2781300"/>
            <a:ext cx="7702550" cy="3311525"/>
          </a:xfrm>
          <a:noFill/>
        </p:spPr>
      </p:pic>
    </p:spTree>
    <p:custDataLst>
      <p:tags r:id="rId1"/>
    </p:custDataLst>
  </p:cSld>
  <p:clrMapOvr>
    <a:masterClrMapping/>
  </p:clrMapOvr>
  <p:transition>
    <p:random/>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pPr eaLnBrk="1" hangingPunct="1"/>
            <a:r>
              <a:rPr lang="en-US" altLang="zh-CN" smtClean="0"/>
              <a:t>Route Summarization Sample</a:t>
            </a:r>
          </a:p>
        </p:txBody>
      </p:sp>
      <p:sp>
        <p:nvSpPr>
          <p:cNvPr id="4100" name="Rectangle 3"/>
          <p:cNvSpPr>
            <a:spLocks noGrp="1" noChangeArrowheads="1"/>
          </p:cNvSpPr>
          <p:nvPr>
            <p:ph type="body" idx="1"/>
          </p:nvPr>
        </p:nvSpPr>
        <p:spPr/>
        <p:txBody>
          <a:bodyPr/>
          <a:lstStyle/>
          <a:p>
            <a:pPr eaLnBrk="1" hangingPunct="1"/>
            <a:endParaRPr lang="zh-CN" altLang="en-US" smtClean="0"/>
          </a:p>
        </p:txBody>
      </p:sp>
      <p:graphicFrame>
        <p:nvGraphicFramePr>
          <p:cNvPr id="4098" name="Object 1024"/>
          <p:cNvGraphicFramePr>
            <a:graphicFrameLocks noChangeAspect="1"/>
          </p:cNvGraphicFramePr>
          <p:nvPr/>
        </p:nvGraphicFramePr>
        <p:xfrm>
          <a:off x="611188" y="1700213"/>
          <a:ext cx="7921625" cy="4954587"/>
        </p:xfrm>
        <a:graphic>
          <a:graphicData uri="http://schemas.openxmlformats.org/presentationml/2006/ole">
            <mc:AlternateContent xmlns:mc="http://schemas.openxmlformats.org/markup-compatibility/2006">
              <mc:Choice xmlns:v="urn:schemas-microsoft-com:vml" Requires="v">
                <p:oleObj spid="_x0000_s4169" name="位图图像" r:id="rId5" imgW="6638925" imgH="4191000" progId="Paint.Picture">
                  <p:embed/>
                </p:oleObj>
              </mc:Choice>
              <mc:Fallback>
                <p:oleObj name="位图图像" r:id="rId5" imgW="6638925" imgH="4191000" progId="Paint.Picture">
                  <p:embed/>
                  <p:pic>
                    <p:nvPicPr>
                      <p:cNvPr id="0" name="Object 10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188" y="1700213"/>
                        <a:ext cx="7921625" cy="4954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ustDataLst>
      <p:tags r:id="rId2"/>
    </p:custDataLst>
  </p:cSld>
  <p:clrMapOvr>
    <a:masterClrMapping/>
  </p:clrMapOvr>
  <p:transition>
    <p:random/>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r>
              <a:rPr lang="en-US" altLang="zh-CN" smtClean="0"/>
              <a:t>Working it out</a:t>
            </a:r>
          </a:p>
        </p:txBody>
      </p:sp>
      <p:grpSp>
        <p:nvGrpSpPr>
          <p:cNvPr id="118787" name="Group 3"/>
          <p:cNvGrpSpPr/>
          <p:nvPr/>
        </p:nvGrpSpPr>
        <p:grpSpPr bwMode="auto">
          <a:xfrm>
            <a:off x="755650" y="1916113"/>
            <a:ext cx="7883525" cy="3386137"/>
            <a:chOff x="521" y="1207"/>
            <a:chExt cx="4966" cy="2133"/>
          </a:xfrm>
        </p:grpSpPr>
        <p:sp>
          <p:nvSpPr>
            <p:cNvPr id="118788" name="Rectangle 4"/>
            <p:cNvSpPr>
              <a:spLocks noChangeArrowheads="1"/>
            </p:cNvSpPr>
            <p:nvPr/>
          </p:nvSpPr>
          <p:spPr bwMode="auto">
            <a:xfrm>
              <a:off x="2539" y="1241"/>
              <a:ext cx="2948"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lstStyle/>
            <a:p>
              <a:pPr marL="469900" indent="-469900">
                <a:spcBef>
                  <a:spcPct val="20000"/>
                </a:spcBef>
                <a:buClr>
                  <a:schemeClr val="accent2"/>
                </a:buClr>
                <a:buFont typeface="Wingdings" pitchFamily="2" charset="2"/>
                <a:buNone/>
              </a:pPr>
              <a:r>
                <a:rPr lang="zh-CN" altLang="en-US" sz="2300"/>
                <a:t>200.199.001100 00.</a:t>
              </a:r>
              <a:r>
                <a:rPr lang="en-US" altLang="zh-CN" sz="2300">
                  <a:solidFill>
                    <a:srgbClr val="FF66FF"/>
                  </a:solidFill>
                </a:rPr>
                <a:t>hhhhhhhh</a:t>
              </a:r>
            </a:p>
          </p:txBody>
        </p:sp>
        <p:sp>
          <p:nvSpPr>
            <p:cNvPr id="118789" name="Rectangle 5"/>
            <p:cNvSpPr>
              <a:spLocks noChangeArrowheads="1"/>
            </p:cNvSpPr>
            <p:nvPr/>
          </p:nvSpPr>
          <p:spPr bwMode="auto">
            <a:xfrm>
              <a:off x="2537" y="1563"/>
              <a:ext cx="2948" cy="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lstStyle/>
            <a:p>
              <a:pPr marL="469900" indent="-469900">
                <a:spcBef>
                  <a:spcPct val="20000"/>
                </a:spcBef>
                <a:buClr>
                  <a:schemeClr val="accent2"/>
                </a:buClr>
                <a:buFont typeface="Wingdings" pitchFamily="2" charset="2"/>
                <a:buNone/>
              </a:pPr>
              <a:r>
                <a:rPr lang="zh-CN" altLang="en-US" sz="2300"/>
                <a:t>200.199.001100 01.</a:t>
              </a:r>
              <a:r>
                <a:rPr lang="en-US" altLang="zh-CN" sz="2300">
                  <a:solidFill>
                    <a:srgbClr val="FF66FF"/>
                  </a:solidFill>
                </a:rPr>
                <a:t>hhhhhhhh</a:t>
              </a:r>
            </a:p>
            <a:p>
              <a:pPr marL="469900" indent="-469900">
                <a:spcBef>
                  <a:spcPct val="20000"/>
                </a:spcBef>
                <a:buClr>
                  <a:schemeClr val="accent2"/>
                </a:buClr>
                <a:buFont typeface="Wingdings" pitchFamily="2" charset="2"/>
                <a:buNone/>
              </a:pPr>
              <a:r>
                <a:rPr lang="en-US" altLang="zh-CN" sz="2300"/>
                <a:t>200.199.001100 10.</a:t>
              </a:r>
              <a:r>
                <a:rPr lang="en-US" altLang="zh-CN" sz="2300">
                  <a:solidFill>
                    <a:srgbClr val="FF66FF"/>
                  </a:solidFill>
                </a:rPr>
                <a:t>hhhhhhhh</a:t>
              </a:r>
            </a:p>
            <a:p>
              <a:pPr marL="469900" indent="-469900">
                <a:spcBef>
                  <a:spcPct val="20000"/>
                </a:spcBef>
                <a:buClr>
                  <a:schemeClr val="accent2"/>
                </a:buClr>
                <a:buFont typeface="Wingdings" pitchFamily="2" charset="2"/>
                <a:buNone/>
              </a:pPr>
              <a:r>
                <a:rPr lang="en-US" altLang="zh-CN" sz="2300"/>
                <a:t>200.199.001100 11.</a:t>
              </a:r>
              <a:r>
                <a:rPr lang="en-US" altLang="zh-CN" sz="2300">
                  <a:solidFill>
                    <a:srgbClr val="FF66FF"/>
                  </a:solidFill>
                </a:rPr>
                <a:t>hhhhhhhh</a:t>
              </a:r>
            </a:p>
          </p:txBody>
        </p:sp>
        <p:sp>
          <p:nvSpPr>
            <p:cNvPr id="118790" name="Line 6"/>
            <p:cNvSpPr>
              <a:spLocks noChangeShapeType="1"/>
            </p:cNvSpPr>
            <p:nvPr/>
          </p:nvSpPr>
          <p:spPr bwMode="auto">
            <a:xfrm flipV="1">
              <a:off x="657" y="2560"/>
              <a:ext cx="4681" cy="8"/>
            </a:xfrm>
            <a:prstGeom prst="line">
              <a:avLst/>
            </a:prstGeom>
            <a:noFill/>
            <a:ln w="76200" cmpd="tri">
              <a:solidFill>
                <a:srgbClr val="FF0000"/>
              </a:solidFill>
              <a:rou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118791" name="Rectangle 7"/>
            <p:cNvSpPr>
              <a:spLocks noChangeArrowheads="1"/>
            </p:cNvSpPr>
            <p:nvPr/>
          </p:nvSpPr>
          <p:spPr bwMode="auto">
            <a:xfrm>
              <a:off x="2537" y="2649"/>
              <a:ext cx="2948"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lstStyle/>
            <a:p>
              <a:pPr marL="469900" indent="-469900">
                <a:spcBef>
                  <a:spcPct val="20000"/>
                </a:spcBef>
                <a:buClr>
                  <a:schemeClr val="accent2"/>
                </a:buClr>
                <a:buFont typeface="Wingdings" pitchFamily="2" charset="2"/>
                <a:buNone/>
              </a:pPr>
              <a:r>
                <a:rPr lang="zh-CN" altLang="en-US" sz="2300">
                  <a:solidFill>
                    <a:schemeClr val="folHlink"/>
                  </a:solidFill>
                </a:rPr>
                <a:t>255.255.111111 00.00000000</a:t>
              </a:r>
            </a:p>
          </p:txBody>
        </p:sp>
        <p:sp>
          <p:nvSpPr>
            <p:cNvPr id="118792" name="Rectangle 8"/>
            <p:cNvSpPr>
              <a:spLocks noChangeArrowheads="1"/>
            </p:cNvSpPr>
            <p:nvPr/>
          </p:nvSpPr>
          <p:spPr bwMode="auto">
            <a:xfrm>
              <a:off x="521" y="3067"/>
              <a:ext cx="4787"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lstStyle/>
            <a:p>
              <a:pPr marL="469900" indent="-469900">
                <a:spcBef>
                  <a:spcPct val="20000"/>
                </a:spcBef>
                <a:buClr>
                  <a:schemeClr val="accent2"/>
                </a:buClr>
                <a:buFont typeface="Wingdings" pitchFamily="2" charset="2"/>
                <a:buNone/>
              </a:pPr>
              <a:r>
                <a:rPr lang="en-US" altLang="zh-CN" sz="2300" b="1">
                  <a:solidFill>
                    <a:schemeClr val="hlink"/>
                  </a:solidFill>
                </a:rPr>
                <a:t>Summarized Address     200.199.48.0 / 22</a:t>
              </a:r>
            </a:p>
          </p:txBody>
        </p:sp>
        <p:sp>
          <p:nvSpPr>
            <p:cNvPr id="118793" name="Line 9"/>
            <p:cNvSpPr>
              <a:spLocks noChangeShapeType="1"/>
            </p:cNvSpPr>
            <p:nvPr/>
          </p:nvSpPr>
          <p:spPr bwMode="auto">
            <a:xfrm flipH="1">
              <a:off x="4105" y="1207"/>
              <a:ext cx="4" cy="1815"/>
            </a:xfrm>
            <a:prstGeom prst="line">
              <a:avLst/>
            </a:prstGeom>
            <a:noFill/>
            <a:ln w="38100">
              <a:solidFill>
                <a:schemeClr val="accent1"/>
              </a:solidFill>
              <a:prstDash val="lgDash"/>
              <a:round/>
            </a:ln>
            <a:extLst>
              <a:ext uri="{909E8E84-426E-40DD-AFC4-6F175D3DCCD1}">
                <a14:hiddenFill xmlns:a14="http://schemas.microsoft.com/office/drawing/2010/main">
                  <a:noFill/>
                </a14:hiddenFill>
              </a:ext>
            </a:extLst>
          </p:spPr>
          <p:txBody>
            <a:bodyPr lIns="73025" tIns="36512" rIns="73025" bIns="36512"/>
            <a:lstStyle/>
            <a:p>
              <a:endParaRPr lang="zh-CN" altLang="en-US"/>
            </a:p>
          </p:txBody>
        </p:sp>
        <p:sp>
          <p:nvSpPr>
            <p:cNvPr id="118794" name="Rectangle 10"/>
            <p:cNvSpPr>
              <a:spLocks noChangeArrowheads="1"/>
            </p:cNvSpPr>
            <p:nvPr/>
          </p:nvSpPr>
          <p:spPr bwMode="auto">
            <a:xfrm>
              <a:off x="523" y="1230"/>
              <a:ext cx="2039"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lstStyle/>
            <a:p>
              <a:pPr marL="469900" indent="-469900">
                <a:spcBef>
                  <a:spcPct val="20000"/>
                </a:spcBef>
                <a:buClr>
                  <a:schemeClr val="accent2"/>
                </a:buClr>
                <a:buFont typeface="Wingdings" pitchFamily="2" charset="2"/>
                <a:buChar char="o"/>
              </a:pPr>
              <a:r>
                <a:rPr lang="zh-CN" altLang="en-US" sz="2300"/>
                <a:t>200.199.48.0 /24</a:t>
              </a:r>
            </a:p>
          </p:txBody>
        </p:sp>
        <p:sp>
          <p:nvSpPr>
            <p:cNvPr id="118795" name="Rectangle 11"/>
            <p:cNvSpPr>
              <a:spLocks noChangeArrowheads="1"/>
            </p:cNvSpPr>
            <p:nvPr/>
          </p:nvSpPr>
          <p:spPr bwMode="auto">
            <a:xfrm>
              <a:off x="521" y="1552"/>
              <a:ext cx="2223" cy="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lstStyle/>
            <a:p>
              <a:pPr marL="469900" indent="-469900">
                <a:spcBef>
                  <a:spcPct val="20000"/>
                </a:spcBef>
                <a:buClr>
                  <a:schemeClr val="accent2"/>
                </a:buClr>
                <a:buFont typeface="Wingdings" pitchFamily="2" charset="2"/>
                <a:buChar char="o"/>
              </a:pPr>
              <a:r>
                <a:rPr lang="zh-CN" altLang="en-US" sz="2300"/>
                <a:t>200.199.49.0 /24</a:t>
              </a:r>
            </a:p>
            <a:p>
              <a:pPr marL="469900" indent="-469900">
                <a:spcBef>
                  <a:spcPct val="20000"/>
                </a:spcBef>
                <a:buClr>
                  <a:schemeClr val="accent2"/>
                </a:buClr>
                <a:buFont typeface="Wingdings" pitchFamily="2" charset="2"/>
                <a:buChar char="o"/>
              </a:pPr>
              <a:r>
                <a:rPr lang="zh-CN" altLang="en-US" sz="2300"/>
                <a:t>200.199.50.0 /24</a:t>
              </a:r>
            </a:p>
            <a:p>
              <a:pPr marL="469900" indent="-469900">
                <a:spcBef>
                  <a:spcPct val="20000"/>
                </a:spcBef>
                <a:buClr>
                  <a:schemeClr val="accent2"/>
                </a:buClr>
                <a:buFont typeface="Wingdings" pitchFamily="2" charset="2"/>
                <a:buChar char="o"/>
              </a:pPr>
              <a:r>
                <a:rPr lang="zh-CN" altLang="en-US" sz="2300"/>
                <a:t>200.199.51.0 /24</a:t>
              </a:r>
            </a:p>
          </p:txBody>
        </p:sp>
      </p:grpSp>
    </p:spTree>
    <p:custDataLst>
      <p:tags r:id="rId1"/>
    </p:custDataLst>
  </p:cSld>
  <p:clrMapOvr>
    <a:masterClrMapping/>
  </p:clrMapOvr>
  <p:transition>
    <p:random/>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pPr eaLnBrk="1" hangingPunct="1"/>
            <a:r>
              <a:rPr lang="en-US" altLang="zh-CN" smtClean="0"/>
              <a:t>Route Aggregation</a:t>
            </a:r>
          </a:p>
        </p:txBody>
      </p:sp>
      <p:sp>
        <p:nvSpPr>
          <p:cNvPr id="119811" name="Rectangle 3"/>
          <p:cNvSpPr>
            <a:spLocks noGrp="1" noChangeArrowheads="1"/>
          </p:cNvSpPr>
          <p:nvPr>
            <p:ph type="body" idx="1"/>
          </p:nvPr>
        </p:nvSpPr>
        <p:spPr>
          <a:xfrm>
            <a:off x="611188" y="1700213"/>
            <a:ext cx="8193087" cy="4114800"/>
          </a:xfrm>
        </p:spPr>
        <p:txBody>
          <a:bodyPr/>
          <a:lstStyle/>
          <a:p>
            <a:pPr eaLnBrk="1" hangingPunct="1">
              <a:lnSpc>
                <a:spcPct val="90000"/>
              </a:lnSpc>
            </a:pPr>
            <a:r>
              <a:rPr lang="en-US" altLang="zh-CN" sz="2600" dirty="0" smtClean="0"/>
              <a:t>Advantages:</a:t>
            </a:r>
          </a:p>
          <a:p>
            <a:pPr lvl="1" eaLnBrk="1" hangingPunct="1">
              <a:lnSpc>
                <a:spcPct val="90000"/>
              </a:lnSpc>
            </a:pPr>
            <a:r>
              <a:rPr lang="en-US" altLang="zh-CN" sz="2200" dirty="0" smtClean="0"/>
              <a:t>Reduction of the number of Routing Table entries.</a:t>
            </a:r>
          </a:p>
          <a:p>
            <a:pPr lvl="1" eaLnBrk="1" hangingPunct="1">
              <a:lnSpc>
                <a:spcPct val="90000"/>
              </a:lnSpc>
            </a:pPr>
            <a:r>
              <a:rPr lang="en-US" altLang="zh-CN" sz="2200" dirty="0" smtClean="0"/>
              <a:t>May be used to isolate Topological changes</a:t>
            </a:r>
          </a:p>
          <a:p>
            <a:pPr eaLnBrk="1" hangingPunct="1">
              <a:lnSpc>
                <a:spcPct val="90000"/>
              </a:lnSpc>
            </a:pPr>
            <a:r>
              <a:rPr lang="en-US" altLang="zh-CN" sz="2600" dirty="0" smtClean="0"/>
              <a:t>For aggregation to work properly, carefully assign addresses in a hierarchical fashion so that summarized addresses will share the same high-order bits. </a:t>
            </a:r>
          </a:p>
          <a:p>
            <a:pPr eaLnBrk="1" hangingPunct="1">
              <a:lnSpc>
                <a:spcPct val="90000"/>
              </a:lnSpc>
            </a:pPr>
            <a:r>
              <a:rPr lang="en-US" altLang="zh-CN" sz="2600" dirty="0" smtClean="0"/>
              <a:t>VLSM allows for the aggregation of routes and increases flexibly by basing the aggregation entirely on </a:t>
            </a:r>
            <a:r>
              <a:rPr lang="en-US" altLang="zh-CN" sz="2600" u="sng" dirty="0" smtClean="0">
                <a:solidFill>
                  <a:srgbClr val="006600"/>
                </a:solidFill>
              </a:rPr>
              <a:t>the higher-order bits</a:t>
            </a:r>
            <a:r>
              <a:rPr lang="en-US" altLang="zh-CN" sz="2600" dirty="0" smtClean="0"/>
              <a:t> </a:t>
            </a:r>
            <a:r>
              <a:rPr lang="en-US" altLang="zh-CN" sz="2600" u="sng" dirty="0" smtClean="0">
                <a:solidFill>
                  <a:srgbClr val="006600"/>
                </a:solidFill>
              </a:rPr>
              <a:t>shared on the left</a:t>
            </a:r>
            <a:r>
              <a:rPr lang="en-US" altLang="zh-CN" sz="2600" dirty="0" smtClean="0"/>
              <a:t>, even if the networks are not contiguous. </a:t>
            </a:r>
          </a:p>
        </p:txBody>
      </p:sp>
    </p:spTree>
    <p:custDataLst>
      <p:tags r:id="rId1"/>
    </p:custDataLst>
  </p:cSld>
  <p:clrMapOvr>
    <a:masterClrMapping/>
  </p:clrMapOvr>
  <p:transition>
    <p:random/>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zh-CN" smtClean="0"/>
              <a:t>Layer3: Network Layer</a:t>
            </a:r>
            <a:endParaRPr lang="zh-CN" altLang="en-US" smtClean="0"/>
          </a:p>
        </p:txBody>
      </p:sp>
      <p:sp>
        <p:nvSpPr>
          <p:cNvPr id="9219" name="Rectangle 3"/>
          <p:cNvSpPr>
            <a:spLocks noGrp="1" noChangeArrowheads="1"/>
          </p:cNvSpPr>
          <p:nvPr>
            <p:ph type="body" idx="1"/>
          </p:nvPr>
        </p:nvSpPr>
        <p:spPr>
          <a:xfrm>
            <a:off x="467544" y="1814512"/>
            <a:ext cx="8485956" cy="4422799"/>
          </a:xfrm>
        </p:spPr>
        <p:txBody>
          <a:bodyPr/>
          <a:lstStyle/>
          <a:p>
            <a:pPr eaLnBrk="1" hangingPunct="1"/>
            <a:r>
              <a:rPr lang="en-US" altLang="zh-CN" sz="2600" dirty="0" smtClean="0">
                <a:solidFill>
                  <a:schemeClr val="tx2"/>
                </a:solidFill>
              </a:rPr>
              <a:t>Overview of the Network Layer</a:t>
            </a:r>
          </a:p>
          <a:p>
            <a:pPr eaLnBrk="1" hangingPunct="1"/>
            <a:r>
              <a:rPr lang="en-US" altLang="zh-CN" sz="2600" dirty="0" smtClean="0"/>
              <a:t>IP Addresses and Subnets</a:t>
            </a:r>
          </a:p>
          <a:p>
            <a:pPr eaLnBrk="1" hangingPunct="1"/>
            <a:r>
              <a:rPr lang="en-US" altLang="zh-CN" sz="2600" dirty="0" smtClean="0"/>
              <a:t>Layer 3 Devices </a:t>
            </a:r>
          </a:p>
          <a:p>
            <a:pPr eaLnBrk="1" hangingPunct="1"/>
            <a:r>
              <a:rPr lang="en-US" altLang="zh-CN" sz="2600" dirty="0" smtClean="0"/>
              <a:t>ARP Protocol</a:t>
            </a:r>
          </a:p>
          <a:p>
            <a:pPr eaLnBrk="1" hangingPunct="1"/>
            <a:r>
              <a:rPr lang="en-US" altLang="zh-CN" sz="2600" dirty="0" smtClean="0"/>
              <a:t>Network Layer Services</a:t>
            </a:r>
          </a:p>
          <a:p>
            <a:pPr eaLnBrk="1" hangingPunct="1"/>
            <a:r>
              <a:rPr lang="en-US" altLang="zh-CN" sz="2600" dirty="0" smtClean="0"/>
              <a:t>Routed and Routing Protocols</a:t>
            </a:r>
          </a:p>
          <a:p>
            <a:pPr eaLnBrk="1" hangingPunct="1"/>
            <a:r>
              <a:rPr lang="en-US" altLang="zh-CN" sz="2600" dirty="0" smtClean="0"/>
              <a:t>VLSM</a:t>
            </a:r>
          </a:p>
          <a:p>
            <a:pPr eaLnBrk="1" hangingPunct="1"/>
            <a:r>
              <a:rPr lang="en-US" altLang="zh-CN" sz="2600" dirty="0">
                <a:solidFill>
                  <a:srgbClr val="006600"/>
                </a:solidFill>
              </a:rPr>
              <a:t>ICMP</a:t>
            </a:r>
          </a:p>
          <a:p>
            <a:pPr eaLnBrk="1" hangingPunct="1"/>
            <a:r>
              <a:rPr lang="en-US" altLang="zh-CN" sz="2600" dirty="0" smtClean="0"/>
              <a:t>Mobile IP</a:t>
            </a:r>
          </a:p>
        </p:txBody>
      </p:sp>
    </p:spTree>
  </p:cSld>
  <p:clrMapOvr>
    <a:masterClrMapping/>
  </p:clrMapOvr>
  <p:transition spd="med">
    <p:random/>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pPr eaLnBrk="1" hangingPunct="1"/>
            <a:r>
              <a:rPr lang="zh-CN" altLang="en-US" sz="3600" smtClean="0"/>
              <a:t>因特网控制报文协议 </a:t>
            </a:r>
            <a:r>
              <a:rPr lang="en-US" altLang="zh-CN" sz="3600" smtClean="0"/>
              <a:t>ICMP</a:t>
            </a:r>
            <a:endParaRPr lang="zh-CN" altLang="en-US" smtClean="0">
              <a:latin typeface="Times New Roman" pitchFamily="18" charset="0"/>
            </a:endParaRPr>
          </a:p>
        </p:txBody>
      </p:sp>
      <p:sp>
        <p:nvSpPr>
          <p:cNvPr id="3075" name="Rectangle 3"/>
          <p:cNvSpPr>
            <a:spLocks noGrp="1" noChangeArrowheads="1"/>
          </p:cNvSpPr>
          <p:nvPr>
            <p:ph type="body" idx="1"/>
          </p:nvPr>
        </p:nvSpPr>
        <p:spPr>
          <a:xfrm>
            <a:off x="250825" y="1714500"/>
            <a:ext cx="8642350" cy="4959350"/>
          </a:xfrm>
        </p:spPr>
        <p:txBody>
          <a:bodyPr/>
          <a:lstStyle/>
          <a:p>
            <a:pPr eaLnBrk="1" hangingPunct="1">
              <a:lnSpc>
                <a:spcPct val="150000"/>
              </a:lnSpc>
            </a:pPr>
            <a:r>
              <a:rPr lang="en-US" altLang="zh-CN" sz="2400" smtClean="0"/>
              <a:t>ICMP (Internet Control Message Protocol)</a:t>
            </a:r>
            <a:r>
              <a:rPr lang="zh-CN" altLang="en-US" sz="2400" smtClean="0"/>
              <a:t>：为了提高 </a:t>
            </a:r>
            <a:r>
              <a:rPr lang="en-US" altLang="zh-CN" sz="2400" smtClean="0"/>
              <a:t>IP </a:t>
            </a:r>
            <a:r>
              <a:rPr lang="zh-CN" altLang="en-US" sz="2400" smtClean="0"/>
              <a:t>数据报交付成功的机会</a:t>
            </a:r>
            <a:endParaRPr lang="en-US" altLang="zh-CN" sz="2400" smtClean="0"/>
          </a:p>
          <a:p>
            <a:pPr eaLnBrk="1" hangingPunct="1">
              <a:lnSpc>
                <a:spcPct val="150000"/>
              </a:lnSpc>
            </a:pPr>
            <a:r>
              <a:rPr lang="en-US" altLang="zh-CN" sz="2400" smtClean="0"/>
              <a:t>ICMP </a:t>
            </a:r>
            <a:r>
              <a:rPr lang="zh-CN" altLang="en-US" sz="2400" smtClean="0"/>
              <a:t>允许主机或路由器报告差错情况和提供有关异常情况的报告</a:t>
            </a:r>
          </a:p>
          <a:p>
            <a:r>
              <a:rPr lang="en-US" altLang="zh-CN" sz="2400" smtClean="0"/>
              <a:t>ICMP </a:t>
            </a:r>
            <a:r>
              <a:rPr lang="zh-CN" altLang="en-US" sz="2400" smtClean="0"/>
              <a:t>只是 </a:t>
            </a:r>
            <a:r>
              <a:rPr lang="en-US" altLang="zh-CN" sz="2400" smtClean="0"/>
              <a:t>IP </a:t>
            </a:r>
            <a:r>
              <a:rPr lang="zh-CN" altLang="en-US" sz="2400" smtClean="0"/>
              <a:t>层的协议</a:t>
            </a:r>
          </a:p>
          <a:p>
            <a:r>
              <a:rPr lang="en-US" altLang="zh-CN" sz="2400" smtClean="0"/>
              <a:t>ICMP </a:t>
            </a:r>
            <a:r>
              <a:rPr lang="zh-CN" altLang="en-US" sz="2400" smtClean="0"/>
              <a:t>报文作为 </a:t>
            </a:r>
            <a:r>
              <a:rPr lang="en-US" altLang="zh-CN" sz="2400" smtClean="0"/>
              <a:t>IP </a:t>
            </a:r>
            <a:r>
              <a:rPr lang="zh-CN" altLang="en-US" sz="2400" smtClean="0"/>
              <a:t>层数据报的数据，加上数据报的首部，组成 </a:t>
            </a:r>
            <a:r>
              <a:rPr lang="en-US" altLang="zh-CN" sz="2400" smtClean="0"/>
              <a:t>IP </a:t>
            </a:r>
            <a:r>
              <a:rPr lang="zh-CN" altLang="en-US" sz="2400" smtClean="0"/>
              <a:t>数据报发送出去</a:t>
            </a:r>
            <a:endParaRPr lang="en-US" altLang="zh-CN" sz="2400" smtClean="0">
              <a:latin typeface="Times New Roman" pitchFamily="18" charset="0"/>
            </a:endParaRPr>
          </a:p>
        </p:txBody>
      </p:sp>
    </p:spTree>
  </p:cSld>
  <p:clrMapOvr>
    <a:masterClrMapping/>
  </p:clrMapOvr>
  <p:transition spd="med">
    <p:random/>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7970" name="Line 2"/>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7971" name="Rectangle 3"/>
          <p:cNvSpPr>
            <a:spLocks noChangeArrowheads="1"/>
          </p:cNvSpPr>
          <p:nvPr/>
        </p:nvSpPr>
        <p:spPr bwMode="auto">
          <a:xfrm>
            <a:off x="176213" y="2205038"/>
            <a:ext cx="434975" cy="6985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a:t>
            </a:r>
          </a:p>
          <a:p>
            <a:pPr defTabSz="762000" eaLnBrk="0" hangingPunct="0"/>
            <a:r>
              <a:rPr kumimoji="1" lang="zh-CN" altLang="en-US" sz="2000">
                <a:solidFill>
                  <a:srgbClr val="333399"/>
                </a:solidFill>
                <a:latin typeface="Arial" charset="0"/>
                <a:ea typeface="黑体" pitchFamily="2" charset="-122"/>
              </a:rPr>
              <a:t>部</a:t>
            </a:r>
          </a:p>
        </p:txBody>
      </p:sp>
      <p:sp>
        <p:nvSpPr>
          <p:cNvPr id="467972" name="Rectangle 4"/>
          <p:cNvSpPr>
            <a:spLocks noChangeArrowheads="1"/>
          </p:cNvSpPr>
          <p:nvPr/>
        </p:nvSpPr>
        <p:spPr bwMode="auto">
          <a:xfrm>
            <a:off x="3094038" y="1371600"/>
            <a:ext cx="1966912"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7973" name="Freeform 5"/>
          <p:cNvSpPr/>
          <p:nvPr/>
        </p:nvSpPr>
        <p:spPr bwMode="auto">
          <a:xfrm>
            <a:off x="1887538" y="817563"/>
            <a:ext cx="5721350" cy="550862"/>
          </a:xfrm>
          <a:custGeom>
            <a:avLst/>
            <a:gdLst>
              <a:gd name="T0" fmla="*/ 0 w 3344"/>
              <a:gd name="T1" fmla="*/ 0 h 510"/>
              <a:gd name="T2" fmla="*/ 3344 w 3344"/>
              <a:gd name="T3" fmla="*/ 0 h 510"/>
              <a:gd name="T4" fmla="*/ 1860 w 3344"/>
              <a:gd name="T5" fmla="*/ 510 h 510"/>
              <a:gd name="T6" fmla="*/ 695 w 3344"/>
              <a:gd name="T7" fmla="*/ 498 h 510"/>
              <a:gd name="T8" fmla="*/ 0 w 3344"/>
              <a:gd name="T9" fmla="*/ 0 h 510"/>
            </a:gdLst>
            <a:ahLst/>
            <a:cxnLst>
              <a:cxn ang="0">
                <a:pos x="T0" y="T1"/>
              </a:cxn>
              <a:cxn ang="0">
                <a:pos x="T2" y="T3"/>
              </a:cxn>
              <a:cxn ang="0">
                <a:pos x="T4" y="T5"/>
              </a:cxn>
              <a:cxn ang="0">
                <a:pos x="T6" y="T7"/>
              </a:cxn>
              <a:cxn ang="0">
                <a:pos x="T8" y="T9"/>
              </a:cxn>
            </a:cxnLst>
            <a:rect l="0" t="0" r="r" b="b"/>
            <a:pathLst>
              <a:path w="3344" h="510">
                <a:moveTo>
                  <a:pt x="0" y="0"/>
                </a:moveTo>
                <a:lnTo>
                  <a:pt x="3344" y="0"/>
                </a:lnTo>
                <a:lnTo>
                  <a:pt x="1860" y="510"/>
                </a:lnTo>
                <a:lnTo>
                  <a:pt x="695" y="498"/>
                </a:lnTo>
                <a:lnTo>
                  <a:pt x="0" y="0"/>
                </a:lnTo>
                <a:close/>
              </a:path>
            </a:pathLst>
          </a:custGeom>
          <a:solidFill>
            <a:srgbClr val="FFCCFF"/>
          </a:solidFill>
          <a:ln>
            <a:noFill/>
          </a:ln>
          <a:effectLst/>
          <a:extLst>
            <a:ext uri="{91240B29-F687-4F45-9708-019B960494DF}">
              <a14:hiddenLine xmlns:a14="http://schemas.microsoft.com/office/drawing/2010/main" w="12700">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7974" name="Rectangle 6"/>
          <p:cNvSpPr>
            <a:spLocks noChangeArrowheads="1"/>
          </p:cNvSpPr>
          <p:nvPr/>
        </p:nvSpPr>
        <p:spPr bwMode="auto">
          <a:xfrm>
            <a:off x="1136650" y="1433884"/>
            <a:ext cx="7864475" cy="2643188"/>
          </a:xfrm>
          <a:prstGeom prst="rect">
            <a:avLst/>
          </a:prstGeom>
          <a:solidFill>
            <a:srgbClr val="CCECFF"/>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7975" name="Rectangle 7"/>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7976" name="Line 8"/>
          <p:cNvSpPr>
            <a:spLocks noChangeShapeType="1"/>
          </p:cNvSpPr>
          <p:nvPr/>
        </p:nvSpPr>
        <p:spPr bwMode="auto">
          <a:xfrm>
            <a:off x="1131888" y="1812925"/>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7977" name="Line 9"/>
          <p:cNvSpPr>
            <a:spLocks noChangeShapeType="1"/>
          </p:cNvSpPr>
          <p:nvPr/>
        </p:nvSpPr>
        <p:spPr bwMode="auto">
          <a:xfrm>
            <a:off x="1131888" y="2255838"/>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7978" name="Line 10"/>
          <p:cNvSpPr>
            <a:spLocks noChangeShapeType="1"/>
          </p:cNvSpPr>
          <p:nvPr/>
        </p:nvSpPr>
        <p:spPr bwMode="auto">
          <a:xfrm>
            <a:off x="1131888" y="2700338"/>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7979" name="Line 11"/>
          <p:cNvSpPr>
            <a:spLocks noChangeShapeType="1"/>
          </p:cNvSpPr>
          <p:nvPr/>
        </p:nvSpPr>
        <p:spPr bwMode="auto">
          <a:xfrm>
            <a:off x="1131888" y="3138488"/>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7980" name="Line 12"/>
          <p:cNvSpPr>
            <a:spLocks noChangeShapeType="1"/>
          </p:cNvSpPr>
          <p:nvPr/>
        </p:nvSpPr>
        <p:spPr bwMode="auto">
          <a:xfrm>
            <a:off x="1131888" y="3582988"/>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7981" name="Line 13"/>
          <p:cNvSpPr>
            <a:spLocks noChangeShapeType="1"/>
          </p:cNvSpPr>
          <p:nvPr/>
        </p:nvSpPr>
        <p:spPr bwMode="auto">
          <a:xfrm>
            <a:off x="2100263" y="1370013"/>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7982" name="Line 14"/>
          <p:cNvSpPr>
            <a:spLocks noChangeShapeType="1"/>
          </p:cNvSpPr>
          <p:nvPr/>
        </p:nvSpPr>
        <p:spPr bwMode="auto">
          <a:xfrm>
            <a:off x="3084513" y="1370013"/>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7983" name="Line 15"/>
          <p:cNvSpPr>
            <a:spLocks noChangeShapeType="1"/>
          </p:cNvSpPr>
          <p:nvPr/>
        </p:nvSpPr>
        <p:spPr bwMode="auto">
          <a:xfrm>
            <a:off x="3084513" y="2265363"/>
            <a:ext cx="0" cy="4318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7984" name="Line 16"/>
          <p:cNvSpPr>
            <a:spLocks noChangeShapeType="1"/>
          </p:cNvSpPr>
          <p:nvPr/>
        </p:nvSpPr>
        <p:spPr bwMode="auto">
          <a:xfrm>
            <a:off x="5057775" y="1370013"/>
            <a:ext cx="0" cy="13271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7985" name="Line 17"/>
          <p:cNvSpPr>
            <a:spLocks noChangeShapeType="1"/>
          </p:cNvSpPr>
          <p:nvPr/>
        </p:nvSpPr>
        <p:spPr bwMode="auto">
          <a:xfrm flipV="1">
            <a:off x="7029450" y="3578225"/>
            <a:ext cx="0" cy="4413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7986" name="Line 18"/>
          <p:cNvSpPr>
            <a:spLocks noChangeShapeType="1"/>
          </p:cNvSpPr>
          <p:nvPr/>
        </p:nvSpPr>
        <p:spPr bwMode="auto">
          <a:xfrm>
            <a:off x="5859463" y="1822450"/>
            <a:ext cx="0" cy="4333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7987" name="Rectangle 19"/>
          <p:cNvSpPr>
            <a:spLocks noChangeArrowheads="1"/>
          </p:cNvSpPr>
          <p:nvPr/>
        </p:nvSpPr>
        <p:spPr bwMode="auto">
          <a:xfrm>
            <a:off x="10795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67988" name="Rectangle 20"/>
          <p:cNvSpPr>
            <a:spLocks noChangeArrowheads="1"/>
          </p:cNvSpPr>
          <p:nvPr/>
        </p:nvSpPr>
        <p:spPr bwMode="auto">
          <a:xfrm>
            <a:off x="2014538" y="982663"/>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67989" name="Rectangle 21"/>
          <p:cNvSpPr>
            <a:spLocks noChangeArrowheads="1"/>
          </p:cNvSpPr>
          <p:nvPr/>
        </p:nvSpPr>
        <p:spPr bwMode="auto">
          <a:xfrm>
            <a:off x="30099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8</a:t>
            </a:r>
          </a:p>
        </p:txBody>
      </p:sp>
      <p:sp>
        <p:nvSpPr>
          <p:cNvPr id="467990" name="Rectangle 22"/>
          <p:cNvSpPr>
            <a:spLocks noChangeArrowheads="1"/>
          </p:cNvSpPr>
          <p:nvPr/>
        </p:nvSpPr>
        <p:spPr bwMode="auto">
          <a:xfrm>
            <a:off x="4960938"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16</a:t>
            </a:r>
          </a:p>
        </p:txBody>
      </p:sp>
      <p:sp>
        <p:nvSpPr>
          <p:cNvPr id="467991" name="Rectangle 23"/>
          <p:cNvSpPr>
            <a:spLocks noChangeArrowheads="1"/>
          </p:cNvSpPr>
          <p:nvPr/>
        </p:nvSpPr>
        <p:spPr bwMode="auto">
          <a:xfrm>
            <a:off x="5757863" y="982663"/>
            <a:ext cx="4619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19</a:t>
            </a:r>
          </a:p>
        </p:txBody>
      </p:sp>
      <p:sp>
        <p:nvSpPr>
          <p:cNvPr id="467992" name="Rectangle 24"/>
          <p:cNvSpPr>
            <a:spLocks noChangeArrowheads="1"/>
          </p:cNvSpPr>
          <p:nvPr/>
        </p:nvSpPr>
        <p:spPr bwMode="auto">
          <a:xfrm>
            <a:off x="6932613"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24</a:t>
            </a:r>
          </a:p>
        </p:txBody>
      </p:sp>
      <p:sp>
        <p:nvSpPr>
          <p:cNvPr id="467993" name="Rectangle 25"/>
          <p:cNvSpPr>
            <a:spLocks noChangeArrowheads="1"/>
          </p:cNvSpPr>
          <p:nvPr/>
        </p:nvSpPr>
        <p:spPr bwMode="auto">
          <a:xfrm>
            <a:off x="8645525"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31</a:t>
            </a:r>
          </a:p>
        </p:txBody>
      </p:sp>
      <p:sp>
        <p:nvSpPr>
          <p:cNvPr id="467994" name="Rectangle 26"/>
          <p:cNvSpPr>
            <a:spLocks noChangeArrowheads="1"/>
          </p:cNvSpPr>
          <p:nvPr/>
        </p:nvSpPr>
        <p:spPr bwMode="auto">
          <a:xfrm>
            <a:off x="1228725" y="1397000"/>
            <a:ext cx="7588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版 本</a:t>
            </a:r>
          </a:p>
        </p:txBody>
      </p:sp>
      <p:sp>
        <p:nvSpPr>
          <p:cNvPr id="467995" name="Rectangle 27"/>
          <p:cNvSpPr>
            <a:spLocks noChangeArrowheads="1"/>
          </p:cNvSpPr>
          <p:nvPr/>
        </p:nvSpPr>
        <p:spPr bwMode="auto">
          <a:xfrm>
            <a:off x="5116513" y="18732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dirty="0">
                <a:solidFill>
                  <a:srgbClr val="333399"/>
                </a:solidFill>
                <a:latin typeface="Arial" charset="0"/>
                <a:ea typeface="黑体" pitchFamily="2" charset="-122"/>
              </a:rPr>
              <a:t>标志</a:t>
            </a:r>
          </a:p>
        </p:txBody>
      </p:sp>
      <p:sp>
        <p:nvSpPr>
          <p:cNvPr id="467996" name="Rectangle 28"/>
          <p:cNvSpPr>
            <a:spLocks noChangeArrowheads="1"/>
          </p:cNvSpPr>
          <p:nvPr/>
        </p:nvSpPr>
        <p:spPr bwMode="auto">
          <a:xfrm>
            <a:off x="1425575" y="2278063"/>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生 存 时 间</a:t>
            </a:r>
          </a:p>
        </p:txBody>
      </p:sp>
      <p:sp>
        <p:nvSpPr>
          <p:cNvPr id="467997" name="Rectangle 29"/>
          <p:cNvSpPr>
            <a:spLocks noChangeArrowheads="1"/>
          </p:cNvSpPr>
          <p:nvPr/>
        </p:nvSpPr>
        <p:spPr bwMode="auto">
          <a:xfrm>
            <a:off x="3556000" y="2278063"/>
            <a:ext cx="9699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协    议</a:t>
            </a:r>
          </a:p>
        </p:txBody>
      </p:sp>
      <p:sp>
        <p:nvSpPr>
          <p:cNvPr id="467998" name="Rectangle 30"/>
          <p:cNvSpPr>
            <a:spLocks noChangeArrowheads="1"/>
          </p:cNvSpPr>
          <p:nvPr/>
        </p:nvSpPr>
        <p:spPr bwMode="auto">
          <a:xfrm>
            <a:off x="2570163" y="187325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    识</a:t>
            </a:r>
          </a:p>
        </p:txBody>
      </p:sp>
      <p:sp>
        <p:nvSpPr>
          <p:cNvPr id="467999" name="Rectangle 31"/>
          <p:cNvSpPr>
            <a:spLocks noChangeArrowheads="1"/>
          </p:cNvSpPr>
          <p:nvPr/>
        </p:nvSpPr>
        <p:spPr bwMode="auto">
          <a:xfrm>
            <a:off x="3303588" y="1397000"/>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服 务 类 型</a:t>
            </a:r>
          </a:p>
        </p:txBody>
      </p:sp>
      <p:sp>
        <p:nvSpPr>
          <p:cNvPr id="468000" name="Rectangle 32"/>
          <p:cNvSpPr>
            <a:spLocks noChangeArrowheads="1"/>
          </p:cNvSpPr>
          <p:nvPr/>
        </p:nvSpPr>
        <p:spPr bwMode="auto">
          <a:xfrm>
            <a:off x="6507163" y="1397000"/>
            <a:ext cx="136048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总   长   度</a:t>
            </a:r>
          </a:p>
        </p:txBody>
      </p:sp>
      <p:sp>
        <p:nvSpPr>
          <p:cNvPr id="468001" name="Rectangle 33"/>
          <p:cNvSpPr>
            <a:spLocks noChangeArrowheads="1"/>
          </p:cNvSpPr>
          <p:nvPr/>
        </p:nvSpPr>
        <p:spPr bwMode="auto">
          <a:xfrm>
            <a:off x="6778625" y="18732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片   偏   移</a:t>
            </a:r>
          </a:p>
        </p:txBody>
      </p:sp>
      <p:sp>
        <p:nvSpPr>
          <p:cNvPr id="468002" name="Rectangle 34"/>
          <p:cNvSpPr>
            <a:spLocks noChangeArrowheads="1"/>
          </p:cNvSpPr>
          <p:nvPr/>
        </p:nvSpPr>
        <p:spPr bwMode="auto">
          <a:xfrm>
            <a:off x="7502525" y="360680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填    充</a:t>
            </a:r>
          </a:p>
        </p:txBody>
      </p:sp>
      <p:sp>
        <p:nvSpPr>
          <p:cNvPr id="468003" name="Rectangle 35"/>
          <p:cNvSpPr>
            <a:spLocks noChangeArrowheads="1"/>
          </p:cNvSpPr>
          <p:nvPr/>
        </p:nvSpPr>
        <p:spPr bwMode="auto">
          <a:xfrm>
            <a:off x="5926138" y="2278063"/>
            <a:ext cx="22891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   部   检   验   和</a:t>
            </a:r>
          </a:p>
        </p:txBody>
      </p:sp>
      <p:sp>
        <p:nvSpPr>
          <p:cNvPr id="468004" name="Rectangle 36"/>
          <p:cNvSpPr>
            <a:spLocks noChangeArrowheads="1"/>
          </p:cNvSpPr>
          <p:nvPr/>
        </p:nvSpPr>
        <p:spPr bwMode="auto">
          <a:xfrm>
            <a:off x="4416425" y="27368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源   地   址</a:t>
            </a:r>
          </a:p>
        </p:txBody>
      </p:sp>
      <p:sp>
        <p:nvSpPr>
          <p:cNvPr id="468005" name="Rectangle 37"/>
          <p:cNvSpPr>
            <a:spLocks noChangeArrowheads="1"/>
          </p:cNvSpPr>
          <p:nvPr/>
        </p:nvSpPr>
        <p:spPr bwMode="auto">
          <a:xfrm>
            <a:off x="4160838" y="3178175"/>
            <a:ext cx="18256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目   的   地   址</a:t>
            </a:r>
          </a:p>
        </p:txBody>
      </p:sp>
      <p:sp>
        <p:nvSpPr>
          <p:cNvPr id="468006" name="Rectangle 38"/>
          <p:cNvSpPr>
            <a:spLocks noChangeArrowheads="1"/>
          </p:cNvSpPr>
          <p:nvPr/>
        </p:nvSpPr>
        <p:spPr bwMode="auto">
          <a:xfrm>
            <a:off x="2228850" y="3606800"/>
            <a:ext cx="4117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可   选   字   段  （长   度   可   变）</a:t>
            </a:r>
          </a:p>
        </p:txBody>
      </p:sp>
      <p:sp>
        <p:nvSpPr>
          <p:cNvPr id="468007" name="Rectangle 39"/>
          <p:cNvSpPr>
            <a:spLocks noChangeArrowheads="1"/>
          </p:cNvSpPr>
          <p:nvPr/>
        </p:nvSpPr>
        <p:spPr bwMode="auto">
          <a:xfrm>
            <a:off x="433388" y="968375"/>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68008" name="Rectangle 40"/>
          <p:cNvSpPr>
            <a:spLocks noChangeArrowheads="1"/>
          </p:cNvSpPr>
          <p:nvPr/>
        </p:nvSpPr>
        <p:spPr bwMode="auto">
          <a:xfrm>
            <a:off x="2003425" y="1377950"/>
            <a:ext cx="1196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首部长度</a:t>
            </a:r>
          </a:p>
        </p:txBody>
      </p:sp>
      <p:grpSp>
        <p:nvGrpSpPr>
          <p:cNvPr id="468009" name="Group 41"/>
          <p:cNvGrpSpPr/>
          <p:nvPr/>
        </p:nvGrpSpPr>
        <p:grpSpPr bwMode="auto">
          <a:xfrm>
            <a:off x="1069975" y="3748088"/>
            <a:ext cx="131763" cy="69850"/>
            <a:chOff x="833" y="3024"/>
            <a:chExt cx="78" cy="51"/>
          </a:xfrm>
        </p:grpSpPr>
        <p:sp>
          <p:nvSpPr>
            <p:cNvPr id="468010" name="Rectangle 42"/>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8011" name="Line 43"/>
            <p:cNvSpPr>
              <a:spLocks noChangeShapeType="1"/>
            </p:cNvSpPr>
            <p:nvPr/>
          </p:nvSpPr>
          <p:spPr bwMode="auto">
            <a:xfrm>
              <a:off x="839" y="3030"/>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8012" name="Line 44"/>
            <p:cNvSpPr>
              <a:spLocks noChangeShapeType="1"/>
            </p:cNvSpPr>
            <p:nvPr/>
          </p:nvSpPr>
          <p:spPr bwMode="auto">
            <a:xfrm>
              <a:off x="839" y="3075"/>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68013" name="Group 45"/>
          <p:cNvGrpSpPr/>
          <p:nvPr/>
        </p:nvGrpSpPr>
        <p:grpSpPr bwMode="auto">
          <a:xfrm>
            <a:off x="8937625" y="3757613"/>
            <a:ext cx="131763" cy="66675"/>
            <a:chOff x="5432" y="3030"/>
            <a:chExt cx="78" cy="51"/>
          </a:xfrm>
        </p:grpSpPr>
        <p:sp>
          <p:nvSpPr>
            <p:cNvPr id="468014" name="Rectangle 46"/>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8015" name="Line 47"/>
            <p:cNvSpPr>
              <a:spLocks noChangeShapeType="1"/>
            </p:cNvSpPr>
            <p:nvPr/>
          </p:nvSpPr>
          <p:spPr bwMode="auto">
            <a:xfrm>
              <a:off x="5438" y="3036"/>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8016" name="Line 48"/>
            <p:cNvSpPr>
              <a:spLocks noChangeShapeType="1"/>
            </p:cNvSpPr>
            <p:nvPr/>
          </p:nvSpPr>
          <p:spPr bwMode="auto">
            <a:xfrm>
              <a:off x="5438" y="3081"/>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68017" name="Rectangle 49"/>
          <p:cNvSpPr>
            <a:spLocks noChangeArrowheads="1"/>
          </p:cNvSpPr>
          <p:nvPr/>
        </p:nvSpPr>
        <p:spPr bwMode="auto">
          <a:xfrm>
            <a:off x="1889125" y="411163"/>
            <a:ext cx="5716588" cy="406400"/>
          </a:xfrm>
          <a:prstGeom prst="rect">
            <a:avLst/>
          </a:prstGeom>
          <a:solidFill>
            <a:srgbClr val="FFCC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8018" name="Line 50"/>
          <p:cNvSpPr>
            <a:spLocks noChangeShapeType="1"/>
          </p:cNvSpPr>
          <p:nvPr/>
        </p:nvSpPr>
        <p:spPr bwMode="auto">
          <a:xfrm>
            <a:off x="4025900" y="401638"/>
            <a:ext cx="0" cy="41116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8019" name="Line 51"/>
          <p:cNvSpPr>
            <a:spLocks noChangeShapeType="1"/>
          </p:cNvSpPr>
          <p:nvPr/>
        </p:nvSpPr>
        <p:spPr bwMode="auto">
          <a:xfrm>
            <a:off x="4754563" y="407988"/>
            <a:ext cx="0" cy="4048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8020" name="Line 52"/>
          <p:cNvSpPr>
            <a:spLocks noChangeShapeType="1"/>
          </p:cNvSpPr>
          <p:nvPr/>
        </p:nvSpPr>
        <p:spPr bwMode="auto">
          <a:xfrm>
            <a:off x="5473700" y="407988"/>
            <a:ext cx="0" cy="39528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8021" name="Line 53"/>
          <p:cNvSpPr>
            <a:spLocks noChangeShapeType="1"/>
          </p:cNvSpPr>
          <p:nvPr/>
        </p:nvSpPr>
        <p:spPr bwMode="auto">
          <a:xfrm>
            <a:off x="6192838" y="401638"/>
            <a:ext cx="0" cy="40163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8022" name="Line 54"/>
          <p:cNvSpPr>
            <a:spLocks noChangeShapeType="1"/>
          </p:cNvSpPr>
          <p:nvPr/>
        </p:nvSpPr>
        <p:spPr bwMode="auto">
          <a:xfrm>
            <a:off x="6913563" y="407988"/>
            <a:ext cx="0" cy="4048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8023" name="Rectangle 55"/>
          <p:cNvSpPr>
            <a:spLocks noChangeArrowheads="1"/>
          </p:cNvSpPr>
          <p:nvPr/>
        </p:nvSpPr>
        <p:spPr bwMode="auto">
          <a:xfrm>
            <a:off x="201930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68024" name="Rectangle 56"/>
          <p:cNvSpPr>
            <a:spLocks noChangeArrowheads="1"/>
          </p:cNvSpPr>
          <p:nvPr/>
        </p:nvSpPr>
        <p:spPr bwMode="auto">
          <a:xfrm>
            <a:off x="2747963"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a:t>
            </a:r>
          </a:p>
        </p:txBody>
      </p:sp>
      <p:sp>
        <p:nvSpPr>
          <p:cNvPr id="468025" name="Rectangle 57"/>
          <p:cNvSpPr>
            <a:spLocks noChangeArrowheads="1"/>
          </p:cNvSpPr>
          <p:nvPr/>
        </p:nvSpPr>
        <p:spPr bwMode="auto">
          <a:xfrm>
            <a:off x="347503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a:t>
            </a:r>
          </a:p>
        </p:txBody>
      </p:sp>
      <p:sp>
        <p:nvSpPr>
          <p:cNvPr id="468026" name="Rectangle 58"/>
          <p:cNvSpPr>
            <a:spLocks noChangeArrowheads="1"/>
          </p:cNvSpPr>
          <p:nvPr/>
        </p:nvSpPr>
        <p:spPr bwMode="auto">
          <a:xfrm>
            <a:off x="420528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a:t>
            </a:r>
          </a:p>
        </p:txBody>
      </p:sp>
      <p:sp>
        <p:nvSpPr>
          <p:cNvPr id="468027" name="Rectangle 59"/>
          <p:cNvSpPr>
            <a:spLocks noChangeArrowheads="1"/>
          </p:cNvSpPr>
          <p:nvPr/>
        </p:nvSpPr>
        <p:spPr bwMode="auto">
          <a:xfrm>
            <a:off x="493395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68028" name="Rectangle 60"/>
          <p:cNvSpPr>
            <a:spLocks noChangeArrowheads="1"/>
          </p:cNvSpPr>
          <p:nvPr/>
        </p:nvSpPr>
        <p:spPr bwMode="auto">
          <a:xfrm>
            <a:off x="566261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5</a:t>
            </a:r>
          </a:p>
        </p:txBody>
      </p:sp>
      <p:sp>
        <p:nvSpPr>
          <p:cNvPr id="468029" name="Rectangle 61"/>
          <p:cNvSpPr>
            <a:spLocks noChangeArrowheads="1"/>
          </p:cNvSpPr>
          <p:nvPr/>
        </p:nvSpPr>
        <p:spPr bwMode="auto">
          <a:xfrm>
            <a:off x="639286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6</a:t>
            </a:r>
          </a:p>
        </p:txBody>
      </p:sp>
      <p:sp>
        <p:nvSpPr>
          <p:cNvPr id="468030" name="Rectangle 62"/>
          <p:cNvSpPr>
            <a:spLocks noChangeArrowheads="1"/>
          </p:cNvSpPr>
          <p:nvPr/>
        </p:nvSpPr>
        <p:spPr bwMode="auto">
          <a:xfrm>
            <a:off x="7121525"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7</a:t>
            </a:r>
          </a:p>
        </p:txBody>
      </p:sp>
      <p:sp>
        <p:nvSpPr>
          <p:cNvPr id="468031" name="Rectangle 63"/>
          <p:cNvSpPr>
            <a:spLocks noChangeArrowheads="1"/>
          </p:cNvSpPr>
          <p:nvPr/>
        </p:nvSpPr>
        <p:spPr bwMode="auto">
          <a:xfrm>
            <a:off x="4203700"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D</a:t>
            </a:r>
          </a:p>
        </p:txBody>
      </p:sp>
      <p:sp>
        <p:nvSpPr>
          <p:cNvPr id="468032" name="Rectangle 64"/>
          <p:cNvSpPr>
            <a:spLocks noChangeArrowheads="1"/>
          </p:cNvSpPr>
          <p:nvPr/>
        </p:nvSpPr>
        <p:spPr bwMode="auto">
          <a:xfrm>
            <a:off x="4933950" y="423863"/>
            <a:ext cx="336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T</a:t>
            </a:r>
          </a:p>
        </p:txBody>
      </p:sp>
      <p:sp>
        <p:nvSpPr>
          <p:cNvPr id="468033" name="Rectangle 65"/>
          <p:cNvSpPr>
            <a:spLocks noChangeArrowheads="1"/>
          </p:cNvSpPr>
          <p:nvPr/>
        </p:nvSpPr>
        <p:spPr bwMode="auto">
          <a:xfrm>
            <a:off x="5662613"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R</a:t>
            </a:r>
          </a:p>
        </p:txBody>
      </p:sp>
      <p:sp>
        <p:nvSpPr>
          <p:cNvPr id="468034" name="Rectangle 66"/>
          <p:cNvSpPr>
            <a:spLocks noChangeArrowheads="1"/>
          </p:cNvSpPr>
          <p:nvPr/>
        </p:nvSpPr>
        <p:spPr bwMode="auto">
          <a:xfrm>
            <a:off x="6361113" y="423863"/>
            <a:ext cx="3667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C</a:t>
            </a:r>
          </a:p>
        </p:txBody>
      </p:sp>
      <p:sp>
        <p:nvSpPr>
          <p:cNvPr id="468035" name="Rectangle 67"/>
          <p:cNvSpPr>
            <a:spLocks noChangeArrowheads="1"/>
          </p:cNvSpPr>
          <p:nvPr/>
        </p:nvSpPr>
        <p:spPr bwMode="auto">
          <a:xfrm>
            <a:off x="6902450" y="423863"/>
            <a:ext cx="6905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未用</a:t>
            </a:r>
          </a:p>
        </p:txBody>
      </p:sp>
      <p:sp>
        <p:nvSpPr>
          <p:cNvPr id="468036" name="Rectangle 68"/>
          <p:cNvSpPr>
            <a:spLocks noChangeArrowheads="1"/>
          </p:cNvSpPr>
          <p:nvPr/>
        </p:nvSpPr>
        <p:spPr bwMode="auto">
          <a:xfrm>
            <a:off x="2390775" y="423863"/>
            <a:ext cx="1222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优  先  级</a:t>
            </a:r>
          </a:p>
        </p:txBody>
      </p:sp>
      <p:sp>
        <p:nvSpPr>
          <p:cNvPr id="468037" name="Rectangle 69"/>
          <p:cNvSpPr>
            <a:spLocks noChangeArrowheads="1"/>
          </p:cNvSpPr>
          <p:nvPr/>
        </p:nvSpPr>
        <p:spPr bwMode="auto">
          <a:xfrm>
            <a:off x="3811588" y="4149725"/>
            <a:ext cx="2908300" cy="3937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数       据       部       分</a:t>
            </a:r>
          </a:p>
        </p:txBody>
      </p:sp>
      <p:sp>
        <p:nvSpPr>
          <p:cNvPr id="468038" name="Rectangle 70"/>
          <p:cNvSpPr>
            <a:spLocks noChangeArrowheads="1"/>
          </p:cNvSpPr>
          <p:nvPr/>
        </p:nvSpPr>
        <p:spPr bwMode="auto">
          <a:xfrm>
            <a:off x="1284288" y="444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68039" name="Rectangle 71"/>
          <p:cNvSpPr>
            <a:spLocks noChangeArrowheads="1"/>
          </p:cNvSpPr>
          <p:nvPr/>
        </p:nvSpPr>
        <p:spPr bwMode="auto">
          <a:xfrm>
            <a:off x="611188" y="1773238"/>
            <a:ext cx="43497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固</a:t>
            </a:r>
          </a:p>
          <a:p>
            <a:pPr defTabSz="762000" eaLnBrk="0" hangingPunct="0">
              <a:lnSpc>
                <a:spcPct val="90000"/>
              </a:lnSpc>
            </a:pPr>
            <a:r>
              <a:rPr kumimoji="1" lang="zh-CN" altLang="en-US" sz="2000">
                <a:solidFill>
                  <a:srgbClr val="333399"/>
                </a:solidFill>
                <a:latin typeface="Arial" charset="0"/>
                <a:ea typeface="黑体" pitchFamily="2" charset="-122"/>
              </a:rPr>
              <a:t>定</a:t>
            </a:r>
          </a:p>
          <a:p>
            <a:pPr defTabSz="762000" eaLnBrk="0" hangingPunct="0">
              <a:lnSpc>
                <a:spcPct val="90000"/>
              </a:lnSpc>
            </a:pPr>
            <a:r>
              <a:rPr kumimoji="1" lang="zh-CN" altLang="en-US" sz="2000">
                <a:solidFill>
                  <a:srgbClr val="333399"/>
                </a:solidFill>
                <a:latin typeface="Arial" charset="0"/>
                <a:ea typeface="黑体" pitchFamily="2" charset="-122"/>
              </a:rPr>
              <a:t>部</a:t>
            </a:r>
          </a:p>
          <a:p>
            <a:pPr defTabSz="762000" eaLnBrk="0" hangingPunct="0">
              <a:lnSpc>
                <a:spcPct val="90000"/>
              </a:lnSpc>
            </a:pPr>
            <a:r>
              <a:rPr kumimoji="1" lang="zh-CN" altLang="en-US" sz="2000">
                <a:solidFill>
                  <a:srgbClr val="333399"/>
                </a:solidFill>
                <a:latin typeface="Arial" charset="0"/>
                <a:ea typeface="黑体" pitchFamily="2" charset="-122"/>
              </a:rPr>
              <a:t>分</a:t>
            </a:r>
          </a:p>
        </p:txBody>
      </p:sp>
      <p:sp>
        <p:nvSpPr>
          <p:cNvPr id="468040" name="Rectangle 72"/>
          <p:cNvSpPr>
            <a:spLocks noChangeArrowheads="1"/>
          </p:cNvSpPr>
          <p:nvPr/>
        </p:nvSpPr>
        <p:spPr bwMode="auto">
          <a:xfrm>
            <a:off x="468313" y="3500438"/>
            <a:ext cx="6889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可变</a:t>
            </a:r>
          </a:p>
          <a:p>
            <a:pPr defTabSz="762000" eaLnBrk="0" hangingPunct="0">
              <a:lnSpc>
                <a:spcPct val="90000"/>
              </a:lnSpc>
            </a:pPr>
            <a:r>
              <a:rPr kumimoji="1" lang="zh-CN" altLang="en-US" sz="2000">
                <a:solidFill>
                  <a:srgbClr val="333399"/>
                </a:solidFill>
                <a:latin typeface="Arial" charset="0"/>
                <a:ea typeface="黑体" pitchFamily="2" charset="-122"/>
              </a:rPr>
              <a:t>部分</a:t>
            </a:r>
          </a:p>
        </p:txBody>
      </p:sp>
      <p:grpSp>
        <p:nvGrpSpPr>
          <p:cNvPr id="468048" name="Group 80"/>
          <p:cNvGrpSpPr/>
          <p:nvPr/>
        </p:nvGrpSpPr>
        <p:grpSpPr bwMode="auto">
          <a:xfrm>
            <a:off x="369888" y="1341438"/>
            <a:ext cx="8666162" cy="5102225"/>
            <a:chOff x="233" y="845"/>
            <a:chExt cx="5459" cy="3214"/>
          </a:xfrm>
        </p:grpSpPr>
        <p:sp>
          <p:nvSpPr>
            <p:cNvPr id="468042" name="Text Box 74"/>
            <p:cNvSpPr txBox="1">
              <a:spLocks noChangeArrowheads="1"/>
            </p:cNvSpPr>
            <p:nvPr/>
          </p:nvSpPr>
          <p:spPr bwMode="auto">
            <a:xfrm>
              <a:off x="233" y="3194"/>
              <a:ext cx="5345" cy="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a:solidFill>
                    <a:srgbClr val="333399"/>
                  </a:solidFill>
                  <a:latin typeface="Arial" charset="0"/>
                  <a:ea typeface="黑体" pitchFamily="2" charset="-122"/>
                </a:rPr>
                <a:t>总长度</a:t>
              </a:r>
              <a:r>
                <a:rPr lang="en-US" altLang="zh-CN">
                  <a:solidFill>
                    <a:srgbClr val="333399"/>
                  </a:solidFill>
                  <a:latin typeface="Arial" charset="0"/>
                  <a:ea typeface="黑体" pitchFamily="2" charset="-122"/>
                </a:rPr>
                <a:t>——</a:t>
              </a:r>
              <a:r>
                <a:rPr lang="zh-CN" altLang="en-US">
                  <a:solidFill>
                    <a:srgbClr val="333399"/>
                  </a:solidFill>
                  <a:latin typeface="Arial" charset="0"/>
                  <a:ea typeface="黑体" pitchFamily="2" charset="-122"/>
                </a:rPr>
                <a:t>占 </a:t>
              </a:r>
              <a:r>
                <a:rPr lang="en-US" altLang="zh-CN">
                  <a:solidFill>
                    <a:srgbClr val="333399"/>
                  </a:solidFill>
                  <a:latin typeface="Arial" charset="0"/>
                  <a:ea typeface="黑体" pitchFamily="2" charset="-122"/>
                </a:rPr>
                <a:t>16 bit</a:t>
              </a:r>
              <a:r>
                <a:rPr lang="zh-CN" altLang="en-US">
                  <a:solidFill>
                    <a:srgbClr val="333399"/>
                  </a:solidFill>
                  <a:latin typeface="Arial" charset="0"/>
                  <a:ea typeface="黑体" pitchFamily="2" charset="-122"/>
                </a:rPr>
                <a:t>，指首部和数据之和的长度，</a:t>
              </a:r>
            </a:p>
            <a:p>
              <a:pPr algn="ctr"/>
              <a:r>
                <a:rPr lang="zh-CN" altLang="en-US">
                  <a:solidFill>
                    <a:srgbClr val="333399"/>
                  </a:solidFill>
                  <a:latin typeface="Arial" charset="0"/>
                  <a:ea typeface="黑体" pitchFamily="2" charset="-122"/>
                </a:rPr>
                <a:t>单位为字节，因此数据报的最大长度为 </a:t>
              </a:r>
              <a:r>
                <a:rPr lang="en-US" altLang="zh-CN">
                  <a:solidFill>
                    <a:srgbClr val="333399"/>
                  </a:solidFill>
                  <a:latin typeface="Arial" charset="0"/>
                  <a:ea typeface="黑体" pitchFamily="2" charset="-122"/>
                </a:rPr>
                <a:t>65535 </a:t>
              </a:r>
              <a:r>
                <a:rPr lang="zh-CN" altLang="en-US">
                  <a:solidFill>
                    <a:srgbClr val="333399"/>
                  </a:solidFill>
                  <a:latin typeface="Arial" charset="0"/>
                  <a:ea typeface="黑体" pitchFamily="2" charset="-122"/>
                </a:rPr>
                <a:t>字节。</a:t>
              </a:r>
            </a:p>
            <a:p>
              <a:pPr algn="ctr"/>
              <a:r>
                <a:rPr lang="zh-CN" altLang="en-US">
                  <a:solidFill>
                    <a:srgbClr val="333399"/>
                  </a:solidFill>
                  <a:latin typeface="Arial" charset="0"/>
                  <a:ea typeface="黑体" pitchFamily="2" charset="-122"/>
                </a:rPr>
                <a:t>总长度必须不超过最大传送单元 </a:t>
              </a:r>
              <a:r>
                <a:rPr lang="en-US" altLang="zh-CN">
                  <a:solidFill>
                    <a:srgbClr val="333399"/>
                  </a:solidFill>
                  <a:latin typeface="Arial" charset="0"/>
                  <a:ea typeface="黑体" pitchFamily="2" charset="-122"/>
                </a:rPr>
                <a:t>MTU</a:t>
              </a:r>
              <a:r>
                <a:rPr lang="zh-CN" altLang="en-US">
                  <a:solidFill>
                    <a:srgbClr val="333399"/>
                  </a:solidFill>
                  <a:latin typeface="Arial" charset="0"/>
                  <a:ea typeface="黑体" pitchFamily="2" charset="-122"/>
                </a:rPr>
                <a:t>。</a:t>
              </a:r>
              <a:r>
                <a:rPr lang="zh-CN" altLang="en-US"/>
                <a:t> </a:t>
              </a:r>
            </a:p>
          </p:txBody>
        </p:sp>
        <p:sp>
          <p:nvSpPr>
            <p:cNvPr id="468047" name="Rectangle 79"/>
            <p:cNvSpPr>
              <a:spLocks noChangeArrowheads="1"/>
            </p:cNvSpPr>
            <p:nvPr/>
          </p:nvSpPr>
          <p:spPr bwMode="auto">
            <a:xfrm>
              <a:off x="3208" y="845"/>
              <a:ext cx="2484" cy="307"/>
            </a:xfrm>
            <a:prstGeom prst="rect">
              <a:avLst/>
            </a:prstGeom>
            <a:noFill/>
            <a:ln w="76200">
              <a:solidFill>
                <a:schemeClr va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68049" name="AutoShape 81"/>
          <p:cNvSpPr/>
          <p:nvPr/>
        </p:nvSpPr>
        <p:spPr bwMode="auto">
          <a:xfrm>
            <a:off x="949325" y="1412875"/>
            <a:ext cx="166688" cy="2160588"/>
          </a:xfrm>
          <a:prstGeom prst="leftBrace">
            <a:avLst>
              <a:gd name="adj1" fmla="val 108016"/>
              <a:gd name="adj2" fmla="val 50000"/>
            </a:avLst>
          </a:prstGeom>
          <a:noFill/>
          <a:ln w="28575">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2000" fill="hold" nodeType="afterEffect">
                                  <p:stCondLst>
                                    <p:cond delay="0"/>
                                  </p:stCondLst>
                                  <p:childTnLst>
                                    <p:anim calcmode="discrete" valueType="str">
                                      <p:cBhvr>
                                        <p:cTn id="6" dur="1000" fill="hold"/>
                                        <p:tgtEl>
                                          <p:spTgt spid="46804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zh-CN" sz="3600" smtClean="0"/>
              <a:t>ICMP </a:t>
            </a:r>
            <a:r>
              <a:rPr lang="zh-CN" altLang="en-US" sz="3600" smtClean="0"/>
              <a:t>报文的格式 </a:t>
            </a:r>
            <a:endParaRPr lang="zh-CN" altLang="en-US" smtClean="0">
              <a:latin typeface="Times New Roman" pitchFamily="18" charset="0"/>
            </a:endParaRPr>
          </a:p>
        </p:txBody>
      </p:sp>
      <p:sp>
        <p:nvSpPr>
          <p:cNvPr id="5123" name="Rectangle 2"/>
          <p:cNvSpPr>
            <a:spLocks noChangeArrowheads="1"/>
          </p:cNvSpPr>
          <p:nvPr/>
        </p:nvSpPr>
        <p:spPr bwMode="auto">
          <a:xfrm>
            <a:off x="2205038" y="5267325"/>
            <a:ext cx="4248150" cy="390525"/>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endParaRPr lang="zh-CN" altLang="en-US"/>
          </a:p>
        </p:txBody>
      </p:sp>
      <p:sp>
        <p:nvSpPr>
          <p:cNvPr id="5124" name="Rectangle 4"/>
          <p:cNvSpPr>
            <a:spLocks noChangeArrowheads="1"/>
          </p:cNvSpPr>
          <p:nvPr/>
        </p:nvSpPr>
        <p:spPr bwMode="auto">
          <a:xfrm>
            <a:off x="3363913" y="5273675"/>
            <a:ext cx="3089275" cy="384175"/>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endParaRPr lang="zh-CN" altLang="en-US"/>
          </a:p>
        </p:txBody>
      </p:sp>
      <p:sp>
        <p:nvSpPr>
          <p:cNvPr id="5125" name="Freeform 5"/>
          <p:cNvSpPr/>
          <p:nvPr/>
        </p:nvSpPr>
        <p:spPr bwMode="auto">
          <a:xfrm>
            <a:off x="2228850" y="4046538"/>
            <a:ext cx="5613400" cy="468312"/>
          </a:xfrm>
          <a:custGeom>
            <a:avLst/>
            <a:gdLst>
              <a:gd name="T0" fmla="*/ 0 w 2790"/>
              <a:gd name="T1" fmla="*/ 16904553 h 279"/>
              <a:gd name="T2" fmla="*/ 2147483647 w 2790"/>
              <a:gd name="T3" fmla="*/ 786079317 h 279"/>
              <a:gd name="T4" fmla="*/ 2147483647 w 2790"/>
              <a:gd name="T5" fmla="*/ 777626201 h 279"/>
              <a:gd name="T6" fmla="*/ 2147483647 w 2790"/>
              <a:gd name="T7" fmla="*/ 0 h 279"/>
              <a:gd name="T8" fmla="*/ 0 w 2790"/>
              <a:gd name="T9" fmla="*/ 16904553 h 2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90" h="279">
                <a:moveTo>
                  <a:pt x="0" y="6"/>
                </a:moveTo>
                <a:lnTo>
                  <a:pt x="561" y="279"/>
                </a:lnTo>
                <a:lnTo>
                  <a:pt x="2100" y="276"/>
                </a:lnTo>
                <a:lnTo>
                  <a:pt x="2790" y="0"/>
                </a:lnTo>
                <a:lnTo>
                  <a:pt x="0" y="6"/>
                </a:lnTo>
                <a:close/>
              </a:path>
            </a:pathLst>
          </a:custGeom>
          <a:solidFill>
            <a:srgbClr val="FFFF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26" name="Line 6"/>
          <p:cNvSpPr>
            <a:spLocks noChangeShapeType="1"/>
          </p:cNvSpPr>
          <p:nvPr/>
        </p:nvSpPr>
        <p:spPr bwMode="auto">
          <a:xfrm>
            <a:off x="2205038" y="5891213"/>
            <a:ext cx="4248150" cy="0"/>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7" name="Text Box 7"/>
          <p:cNvSpPr txBox="1">
            <a:spLocks noChangeArrowheads="1"/>
          </p:cNvSpPr>
          <p:nvPr/>
        </p:nvSpPr>
        <p:spPr bwMode="auto">
          <a:xfrm>
            <a:off x="2303463" y="5264150"/>
            <a:ext cx="8318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solidFill>
                  <a:srgbClr val="333399"/>
                </a:solidFill>
                <a:latin typeface="Arial" charset="0"/>
                <a:ea typeface="黑体" pitchFamily="49" charset="-122"/>
              </a:rPr>
              <a:t>首  部</a:t>
            </a:r>
          </a:p>
        </p:txBody>
      </p:sp>
      <p:sp>
        <p:nvSpPr>
          <p:cNvPr id="5128" name="Rectangle 8"/>
          <p:cNvSpPr>
            <a:spLocks noChangeArrowheads="1"/>
          </p:cNvSpPr>
          <p:nvPr/>
        </p:nvSpPr>
        <p:spPr bwMode="auto">
          <a:xfrm>
            <a:off x="3363913" y="4491038"/>
            <a:ext cx="3089275" cy="392112"/>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r>
              <a:rPr kumimoji="1" lang="en-US" altLang="zh-CN" sz="2000">
                <a:solidFill>
                  <a:srgbClr val="333399"/>
                </a:solidFill>
                <a:latin typeface="Arial" charset="0"/>
                <a:ea typeface="黑体" pitchFamily="49" charset="-122"/>
              </a:rPr>
              <a:t>ICMP </a:t>
            </a:r>
            <a:r>
              <a:rPr kumimoji="1" lang="zh-CN" altLang="en-US" sz="2000">
                <a:solidFill>
                  <a:srgbClr val="333399"/>
                </a:solidFill>
                <a:latin typeface="Arial" charset="0"/>
                <a:ea typeface="黑体" pitchFamily="49" charset="-122"/>
              </a:rPr>
              <a:t>报文</a:t>
            </a:r>
          </a:p>
        </p:txBody>
      </p:sp>
      <p:sp>
        <p:nvSpPr>
          <p:cNvPr id="5129" name="Text Box 9"/>
          <p:cNvSpPr txBox="1">
            <a:spLocks noChangeArrowheads="1"/>
          </p:cNvSpPr>
          <p:nvPr/>
        </p:nvSpPr>
        <p:spPr bwMode="auto">
          <a:xfrm>
            <a:off x="2116138" y="2133600"/>
            <a:ext cx="325437" cy="39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49" charset="-122"/>
              </a:rPr>
              <a:t>0</a:t>
            </a:r>
          </a:p>
        </p:txBody>
      </p:sp>
      <p:sp>
        <p:nvSpPr>
          <p:cNvPr id="5130" name="Line 10"/>
          <p:cNvSpPr>
            <a:spLocks noChangeShapeType="1"/>
          </p:cNvSpPr>
          <p:nvPr/>
        </p:nvSpPr>
        <p:spPr bwMode="auto">
          <a:xfrm>
            <a:off x="3363913" y="5267325"/>
            <a:ext cx="0" cy="3905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Text Box 11"/>
          <p:cNvSpPr txBox="1">
            <a:spLocks noChangeArrowheads="1"/>
          </p:cNvSpPr>
          <p:nvPr/>
        </p:nvSpPr>
        <p:spPr bwMode="auto">
          <a:xfrm>
            <a:off x="3994150" y="5264150"/>
            <a:ext cx="16176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solidFill>
                  <a:srgbClr val="333399"/>
                </a:solidFill>
                <a:latin typeface="Arial" charset="0"/>
                <a:ea typeface="黑体" pitchFamily="49" charset="-122"/>
              </a:rPr>
              <a:t>数  据  部  分</a:t>
            </a:r>
          </a:p>
        </p:txBody>
      </p:sp>
      <p:sp>
        <p:nvSpPr>
          <p:cNvPr id="5132" name="AutoShape 12"/>
          <p:cNvSpPr>
            <a:spLocks noChangeArrowheads="1"/>
          </p:cNvSpPr>
          <p:nvPr/>
        </p:nvSpPr>
        <p:spPr bwMode="auto">
          <a:xfrm>
            <a:off x="4714875" y="4883150"/>
            <a:ext cx="288925" cy="468313"/>
          </a:xfrm>
          <a:prstGeom prst="downArrow">
            <a:avLst>
              <a:gd name="adj1" fmla="val 47222"/>
              <a:gd name="adj2" fmla="val 83746"/>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endParaRPr lang="zh-CN" altLang="en-US"/>
          </a:p>
        </p:txBody>
      </p:sp>
      <p:sp>
        <p:nvSpPr>
          <p:cNvPr id="5133" name="Rectangle 13"/>
          <p:cNvSpPr>
            <a:spLocks noChangeArrowheads="1"/>
          </p:cNvSpPr>
          <p:nvPr/>
        </p:nvSpPr>
        <p:spPr bwMode="auto">
          <a:xfrm>
            <a:off x="2205038" y="2513013"/>
            <a:ext cx="5600700" cy="1563687"/>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endParaRPr lang="zh-CN" altLang="en-US"/>
          </a:p>
        </p:txBody>
      </p:sp>
      <p:sp>
        <p:nvSpPr>
          <p:cNvPr id="5134" name="Line 14"/>
          <p:cNvSpPr>
            <a:spLocks noChangeShapeType="1"/>
          </p:cNvSpPr>
          <p:nvPr/>
        </p:nvSpPr>
        <p:spPr bwMode="auto">
          <a:xfrm rot="5400000" flipV="1">
            <a:off x="5005388" y="73025"/>
            <a:ext cx="0" cy="56007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5" name="Line 15"/>
          <p:cNvSpPr>
            <a:spLocks noChangeShapeType="1"/>
          </p:cNvSpPr>
          <p:nvPr/>
        </p:nvSpPr>
        <p:spPr bwMode="auto">
          <a:xfrm flipV="1">
            <a:off x="3603625" y="2482850"/>
            <a:ext cx="0" cy="3905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6" name="Line 16"/>
          <p:cNvSpPr>
            <a:spLocks noChangeShapeType="1"/>
          </p:cNvSpPr>
          <p:nvPr/>
        </p:nvSpPr>
        <p:spPr bwMode="auto">
          <a:xfrm flipV="1">
            <a:off x="5003800" y="2482850"/>
            <a:ext cx="0" cy="3905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7" name="Line 17"/>
          <p:cNvSpPr>
            <a:spLocks noChangeShapeType="1"/>
          </p:cNvSpPr>
          <p:nvPr/>
        </p:nvSpPr>
        <p:spPr bwMode="auto">
          <a:xfrm flipV="1">
            <a:off x="5003800" y="2482850"/>
            <a:ext cx="0" cy="3905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Text Box 18"/>
          <p:cNvSpPr txBox="1">
            <a:spLocks noChangeArrowheads="1"/>
          </p:cNvSpPr>
          <p:nvPr/>
        </p:nvSpPr>
        <p:spPr bwMode="auto">
          <a:xfrm>
            <a:off x="5873750" y="2455863"/>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solidFill>
                  <a:srgbClr val="333399"/>
                </a:solidFill>
                <a:latin typeface="Arial" charset="0"/>
                <a:ea typeface="黑体" pitchFamily="49" charset="-122"/>
              </a:rPr>
              <a:t>检验和</a:t>
            </a:r>
          </a:p>
        </p:txBody>
      </p:sp>
      <p:sp>
        <p:nvSpPr>
          <p:cNvPr id="21" name="Text Box 19"/>
          <p:cNvSpPr txBox="1">
            <a:spLocks noChangeArrowheads="1"/>
          </p:cNvSpPr>
          <p:nvPr/>
        </p:nvSpPr>
        <p:spPr bwMode="auto">
          <a:xfrm>
            <a:off x="2493963" y="2455863"/>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solidFill>
                  <a:srgbClr val="333399"/>
                </a:solidFill>
                <a:latin typeface="Arial" charset="0"/>
                <a:ea typeface="黑体" pitchFamily="49" charset="-122"/>
              </a:rPr>
              <a:t>类型</a:t>
            </a:r>
          </a:p>
        </p:txBody>
      </p:sp>
      <p:sp>
        <p:nvSpPr>
          <p:cNvPr id="22" name="Text Box 20"/>
          <p:cNvSpPr txBox="1">
            <a:spLocks noChangeArrowheads="1"/>
          </p:cNvSpPr>
          <p:nvPr/>
        </p:nvSpPr>
        <p:spPr bwMode="auto">
          <a:xfrm>
            <a:off x="3973513" y="2455863"/>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solidFill>
                  <a:srgbClr val="333399"/>
                </a:solidFill>
                <a:latin typeface="Arial" charset="0"/>
                <a:ea typeface="黑体" pitchFamily="49" charset="-122"/>
              </a:rPr>
              <a:t>代码</a:t>
            </a:r>
          </a:p>
        </p:txBody>
      </p:sp>
      <p:sp>
        <p:nvSpPr>
          <p:cNvPr id="5141" name="Text Box 21"/>
          <p:cNvSpPr txBox="1">
            <a:spLocks noChangeArrowheads="1"/>
          </p:cNvSpPr>
          <p:nvPr/>
        </p:nvSpPr>
        <p:spPr bwMode="auto">
          <a:xfrm>
            <a:off x="2438400" y="2852738"/>
            <a:ext cx="47974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solidFill>
                  <a:srgbClr val="333399"/>
                </a:solidFill>
                <a:latin typeface="Arial" charset="0"/>
                <a:ea typeface="黑体" pitchFamily="49" charset="-122"/>
              </a:rPr>
              <a:t>（这 </a:t>
            </a:r>
            <a:r>
              <a:rPr kumimoji="1" lang="en-US" altLang="zh-CN" sz="2000">
                <a:solidFill>
                  <a:srgbClr val="333399"/>
                </a:solidFill>
                <a:latin typeface="Arial" charset="0"/>
                <a:ea typeface="黑体" pitchFamily="49" charset="-122"/>
              </a:rPr>
              <a:t>4 </a:t>
            </a:r>
            <a:r>
              <a:rPr kumimoji="1" lang="zh-CN" altLang="en-US" sz="2000">
                <a:solidFill>
                  <a:srgbClr val="333399"/>
                </a:solidFill>
                <a:latin typeface="Arial" charset="0"/>
                <a:ea typeface="黑体" pitchFamily="49" charset="-122"/>
              </a:rPr>
              <a:t>个字节取决于 </a:t>
            </a:r>
            <a:r>
              <a:rPr kumimoji="1" lang="en-US" altLang="zh-CN" sz="2000">
                <a:solidFill>
                  <a:srgbClr val="333399"/>
                </a:solidFill>
                <a:latin typeface="Arial" charset="0"/>
                <a:ea typeface="黑体" pitchFamily="49" charset="-122"/>
              </a:rPr>
              <a:t>ICMP </a:t>
            </a:r>
            <a:r>
              <a:rPr kumimoji="1" lang="zh-CN" altLang="en-US" sz="2000">
                <a:solidFill>
                  <a:srgbClr val="333399"/>
                </a:solidFill>
                <a:latin typeface="Arial" charset="0"/>
                <a:ea typeface="黑体" pitchFamily="49" charset="-122"/>
              </a:rPr>
              <a:t>报文的类型）</a:t>
            </a:r>
          </a:p>
        </p:txBody>
      </p:sp>
      <p:sp>
        <p:nvSpPr>
          <p:cNvPr id="5142" name="Text Box 22"/>
          <p:cNvSpPr txBox="1">
            <a:spLocks noChangeArrowheads="1"/>
          </p:cNvSpPr>
          <p:nvPr/>
        </p:nvSpPr>
        <p:spPr bwMode="auto">
          <a:xfrm>
            <a:off x="3497263" y="2133600"/>
            <a:ext cx="325437" cy="39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49" charset="-122"/>
              </a:rPr>
              <a:t>8</a:t>
            </a:r>
          </a:p>
        </p:txBody>
      </p:sp>
      <p:sp>
        <p:nvSpPr>
          <p:cNvPr id="5143" name="Text Box 23"/>
          <p:cNvSpPr txBox="1">
            <a:spLocks noChangeArrowheads="1"/>
          </p:cNvSpPr>
          <p:nvPr/>
        </p:nvSpPr>
        <p:spPr bwMode="auto">
          <a:xfrm>
            <a:off x="4826000" y="2133600"/>
            <a:ext cx="466725" cy="39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49" charset="-122"/>
              </a:rPr>
              <a:t>16</a:t>
            </a:r>
          </a:p>
        </p:txBody>
      </p:sp>
      <p:sp>
        <p:nvSpPr>
          <p:cNvPr id="5144" name="Rectangle 24"/>
          <p:cNvSpPr>
            <a:spLocks noChangeArrowheads="1"/>
          </p:cNvSpPr>
          <p:nvPr/>
        </p:nvSpPr>
        <p:spPr bwMode="auto">
          <a:xfrm>
            <a:off x="3635375" y="5735638"/>
            <a:ext cx="1273175" cy="2857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endParaRPr lang="zh-CN" altLang="en-US"/>
          </a:p>
        </p:txBody>
      </p:sp>
      <p:sp>
        <p:nvSpPr>
          <p:cNvPr id="5145" name="Text Box 25"/>
          <p:cNvSpPr txBox="1">
            <a:spLocks noChangeArrowheads="1"/>
          </p:cNvSpPr>
          <p:nvPr/>
        </p:nvSpPr>
        <p:spPr bwMode="auto">
          <a:xfrm>
            <a:off x="7475538" y="2133600"/>
            <a:ext cx="466725" cy="39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49" charset="-122"/>
              </a:rPr>
              <a:t>31</a:t>
            </a:r>
          </a:p>
        </p:txBody>
      </p:sp>
      <p:sp>
        <p:nvSpPr>
          <p:cNvPr id="5146" name="Text Box 26"/>
          <p:cNvSpPr txBox="1">
            <a:spLocks noChangeArrowheads="1"/>
          </p:cNvSpPr>
          <p:nvPr/>
        </p:nvSpPr>
        <p:spPr bwMode="auto">
          <a:xfrm>
            <a:off x="3602038" y="5697538"/>
            <a:ext cx="1257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49" charset="-122"/>
              </a:rPr>
              <a:t>IP </a:t>
            </a:r>
            <a:r>
              <a:rPr kumimoji="1" lang="zh-CN" altLang="en-US" sz="2000">
                <a:solidFill>
                  <a:srgbClr val="333399"/>
                </a:solidFill>
                <a:latin typeface="Arial" charset="0"/>
                <a:ea typeface="黑体" pitchFamily="49" charset="-122"/>
              </a:rPr>
              <a:t>数据报</a:t>
            </a:r>
          </a:p>
        </p:txBody>
      </p:sp>
      <p:sp>
        <p:nvSpPr>
          <p:cNvPr id="5147" name="Line 27"/>
          <p:cNvSpPr>
            <a:spLocks noChangeShapeType="1"/>
          </p:cNvSpPr>
          <p:nvPr/>
        </p:nvSpPr>
        <p:spPr bwMode="auto">
          <a:xfrm rot="-5400000">
            <a:off x="5005388" y="465138"/>
            <a:ext cx="0" cy="56007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Text Box 28"/>
          <p:cNvSpPr txBox="1">
            <a:spLocks noChangeArrowheads="1"/>
          </p:cNvSpPr>
          <p:nvPr/>
        </p:nvSpPr>
        <p:spPr bwMode="auto">
          <a:xfrm>
            <a:off x="323850" y="2276475"/>
            <a:ext cx="14811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lnSpc>
                <a:spcPct val="90000"/>
              </a:lnSpc>
            </a:pPr>
            <a:r>
              <a:rPr kumimoji="1" lang="zh-CN" altLang="en-US" sz="2000">
                <a:solidFill>
                  <a:srgbClr val="333399"/>
                </a:solidFill>
                <a:latin typeface="Arial" charset="0"/>
                <a:ea typeface="黑体" pitchFamily="49" charset="-122"/>
              </a:rPr>
              <a:t>前 </a:t>
            </a:r>
            <a:r>
              <a:rPr kumimoji="1" lang="en-US" altLang="zh-CN" sz="2000">
                <a:solidFill>
                  <a:srgbClr val="333399"/>
                </a:solidFill>
                <a:latin typeface="Arial" charset="0"/>
                <a:ea typeface="黑体" pitchFamily="49" charset="-122"/>
              </a:rPr>
              <a:t>4 </a:t>
            </a:r>
            <a:r>
              <a:rPr kumimoji="1" lang="zh-CN" altLang="en-US" sz="2000">
                <a:solidFill>
                  <a:srgbClr val="333399"/>
                </a:solidFill>
                <a:latin typeface="Arial" charset="0"/>
                <a:ea typeface="黑体" pitchFamily="49" charset="-122"/>
              </a:rPr>
              <a:t>个字节</a:t>
            </a:r>
          </a:p>
          <a:p>
            <a:pPr algn="ctr" eaLnBrk="1" hangingPunct="1">
              <a:lnSpc>
                <a:spcPct val="90000"/>
              </a:lnSpc>
            </a:pPr>
            <a:r>
              <a:rPr kumimoji="1" lang="zh-CN" altLang="en-US" sz="2000">
                <a:solidFill>
                  <a:srgbClr val="333399"/>
                </a:solidFill>
                <a:latin typeface="Arial" charset="0"/>
                <a:ea typeface="黑体" pitchFamily="49" charset="-122"/>
              </a:rPr>
              <a:t>都是一样的</a:t>
            </a:r>
          </a:p>
        </p:txBody>
      </p:sp>
      <p:sp>
        <p:nvSpPr>
          <p:cNvPr id="5149" name="Text Box 29"/>
          <p:cNvSpPr txBox="1">
            <a:spLocks noChangeArrowheads="1"/>
          </p:cNvSpPr>
          <p:nvPr/>
        </p:nvSpPr>
        <p:spPr bwMode="auto">
          <a:xfrm>
            <a:off x="2790825" y="3463925"/>
            <a:ext cx="4445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49" charset="-122"/>
              </a:rPr>
              <a:t>ICMP </a:t>
            </a:r>
            <a:r>
              <a:rPr kumimoji="1" lang="zh-CN" altLang="en-US" sz="2000">
                <a:solidFill>
                  <a:srgbClr val="333399"/>
                </a:solidFill>
                <a:latin typeface="Arial" charset="0"/>
                <a:ea typeface="黑体" pitchFamily="49" charset="-122"/>
              </a:rPr>
              <a:t>的数据部分（长度取决于类型）</a:t>
            </a:r>
          </a:p>
        </p:txBody>
      </p:sp>
      <p:sp>
        <p:nvSpPr>
          <p:cNvPr id="32" name="Line 30"/>
          <p:cNvSpPr>
            <a:spLocks noChangeShapeType="1"/>
          </p:cNvSpPr>
          <p:nvPr/>
        </p:nvSpPr>
        <p:spPr bwMode="auto">
          <a:xfrm>
            <a:off x="1720850" y="2638425"/>
            <a:ext cx="484188" cy="0"/>
          </a:xfrm>
          <a:prstGeom prst="line">
            <a:avLst/>
          </a:prstGeom>
          <a:noFill/>
          <a:ln w="2857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grpId="0" nodeType="clickEffect">
                                  <p:stCondLst>
                                    <p:cond delay="500"/>
                                  </p:stCondLst>
                                  <p:childTnLst>
                                    <p:anim calcmode="discrete" valueType="str">
                                      <p:cBhvr>
                                        <p:cTn id="6" dur="1000" fill="hold"/>
                                        <p:tgtEl>
                                          <p:spTgt spid="30"/>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grpId="0" nodeType="withEffect">
                                  <p:stCondLst>
                                    <p:cond delay="500"/>
                                  </p:stCondLst>
                                  <p:childTnLst>
                                    <p:anim calcmode="discrete" valueType="str">
                                      <p:cBhvr>
                                        <p:cTn id="8" dur="1000" fill="hold"/>
                                        <p:tgtEl>
                                          <p:spTgt spid="32"/>
                                        </p:tgtEl>
                                        <p:attrNameLst>
                                          <p:attrName>style.visibility</p:attrName>
                                        </p:attrNameLst>
                                      </p:cBhvr>
                                      <p:tavLst>
                                        <p:tav tm="0">
                                          <p:val>
                                            <p:strVal val="hidden"/>
                                          </p:val>
                                        </p:tav>
                                        <p:tav tm="50000">
                                          <p:val>
                                            <p:strVal val="visible"/>
                                          </p:val>
                                        </p:tav>
                                      </p:tavLst>
                                    </p:anim>
                                  </p:childTnLst>
                                </p:cTn>
                              </p:par>
                              <p:par>
                                <p:cTn id="9" presetID="35" presetClass="emph" presetSubtype="0" repeatCount="3000" fill="hold" grpId="0" nodeType="withEffect">
                                  <p:stCondLst>
                                    <p:cond delay="500"/>
                                  </p:stCondLst>
                                  <p:childTnLst>
                                    <p:anim calcmode="discrete" valueType="str">
                                      <p:cBhvr>
                                        <p:cTn id="10" dur="1000" fill="hold"/>
                                        <p:tgtEl>
                                          <p:spTgt spid="21"/>
                                        </p:tgtEl>
                                        <p:attrNameLst>
                                          <p:attrName>style.visibility</p:attrName>
                                        </p:attrNameLst>
                                      </p:cBhvr>
                                      <p:tavLst>
                                        <p:tav tm="0">
                                          <p:val>
                                            <p:strVal val="hidden"/>
                                          </p:val>
                                        </p:tav>
                                        <p:tav tm="50000">
                                          <p:val>
                                            <p:strVal val="visible"/>
                                          </p:val>
                                        </p:tav>
                                      </p:tavLst>
                                    </p:anim>
                                  </p:childTnLst>
                                </p:cTn>
                              </p:par>
                              <p:par>
                                <p:cTn id="11" presetID="35" presetClass="emph" presetSubtype="0" repeatCount="3000" fill="hold" grpId="0" nodeType="withEffect">
                                  <p:stCondLst>
                                    <p:cond delay="500"/>
                                  </p:stCondLst>
                                  <p:childTnLst>
                                    <p:anim calcmode="discrete" valueType="str">
                                      <p:cBhvr>
                                        <p:cTn id="12" dur="1000" fill="hold"/>
                                        <p:tgtEl>
                                          <p:spTgt spid="22"/>
                                        </p:tgtEl>
                                        <p:attrNameLst>
                                          <p:attrName>style.visibility</p:attrName>
                                        </p:attrNameLst>
                                      </p:cBhvr>
                                      <p:tavLst>
                                        <p:tav tm="0">
                                          <p:val>
                                            <p:strVal val="hidden"/>
                                          </p:val>
                                        </p:tav>
                                        <p:tav tm="50000">
                                          <p:val>
                                            <p:strVal val="visible"/>
                                          </p:val>
                                        </p:tav>
                                      </p:tavLst>
                                    </p:anim>
                                  </p:childTnLst>
                                </p:cTn>
                              </p:par>
                              <p:par>
                                <p:cTn id="13" presetID="35" presetClass="emph" presetSubtype="0" repeatCount="3000" fill="hold" grpId="0" nodeType="withEffect">
                                  <p:stCondLst>
                                    <p:cond delay="500"/>
                                  </p:stCondLst>
                                  <p:childTnLst>
                                    <p:anim calcmode="discrete" valueType="str">
                                      <p:cBhvr>
                                        <p:cTn id="14" dur="10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30" grpId="0"/>
      <p:bldP spid="32"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zh-CN" altLang="en-US" sz="3600" smtClean="0"/>
              <a:t>两种</a:t>
            </a:r>
            <a:r>
              <a:rPr lang="en-US" altLang="zh-CN" sz="3600" smtClean="0"/>
              <a:t>ICMP </a:t>
            </a:r>
            <a:r>
              <a:rPr lang="zh-CN" altLang="en-US" sz="3600" smtClean="0"/>
              <a:t>报文</a:t>
            </a:r>
            <a:endParaRPr lang="zh-CN" altLang="en-US" smtClean="0">
              <a:latin typeface="Times New Roman" pitchFamily="18" charset="0"/>
            </a:endParaRPr>
          </a:p>
        </p:txBody>
      </p:sp>
      <p:pic>
        <p:nvPicPr>
          <p:cNvPr id="614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773238"/>
            <a:ext cx="7127875"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zh-CN" altLang="en-US" sz="3600" smtClean="0"/>
              <a:t>目的站不可到达</a:t>
            </a:r>
          </a:p>
        </p:txBody>
      </p:sp>
      <p:sp>
        <p:nvSpPr>
          <p:cNvPr id="7171" name="Rectangle 3"/>
          <p:cNvSpPr>
            <a:spLocks noGrp="1" noChangeArrowheads="1"/>
          </p:cNvSpPr>
          <p:nvPr>
            <p:ph type="body" idx="1"/>
          </p:nvPr>
        </p:nvSpPr>
        <p:spPr>
          <a:xfrm>
            <a:off x="250825" y="1714500"/>
            <a:ext cx="8137525" cy="4959350"/>
          </a:xfrm>
        </p:spPr>
        <p:txBody>
          <a:bodyPr/>
          <a:lstStyle/>
          <a:p>
            <a:r>
              <a:rPr lang="zh-CN" altLang="en-US" sz="2400" b="1" dirty="0" smtClean="0">
                <a:ea typeface="楷体_GB2312" pitchFamily="49" charset="-122"/>
              </a:rPr>
              <a:t>网络不可到达（</a:t>
            </a:r>
            <a:r>
              <a:rPr lang="en-US" altLang="zh-CN" sz="2400" b="1" dirty="0" smtClean="0">
                <a:ea typeface="楷体_GB2312" pitchFamily="49" charset="-122"/>
              </a:rPr>
              <a:t>net unreachable） 0</a:t>
            </a:r>
          </a:p>
          <a:p>
            <a:r>
              <a:rPr lang="zh-CN" altLang="en-US" sz="2400" b="1" dirty="0" smtClean="0">
                <a:ea typeface="楷体_GB2312" pitchFamily="49" charset="-122"/>
              </a:rPr>
              <a:t>主机不可到达（</a:t>
            </a:r>
            <a:r>
              <a:rPr lang="en-US" altLang="zh-CN" sz="2400" b="1" dirty="0" smtClean="0">
                <a:ea typeface="楷体_GB2312" pitchFamily="49" charset="-122"/>
              </a:rPr>
              <a:t>host unreachable） 1</a:t>
            </a:r>
          </a:p>
          <a:p>
            <a:r>
              <a:rPr lang="zh-CN" altLang="en-US" sz="2400" b="1" dirty="0" smtClean="0">
                <a:ea typeface="楷体_GB2312" pitchFamily="49" charset="-122"/>
              </a:rPr>
              <a:t>协议不可到达（</a:t>
            </a:r>
            <a:r>
              <a:rPr lang="en-US" altLang="zh-CN" sz="2400" b="1" dirty="0" smtClean="0">
                <a:ea typeface="楷体_GB2312" pitchFamily="49" charset="-122"/>
              </a:rPr>
              <a:t>protocol unreachable） 2</a:t>
            </a:r>
          </a:p>
          <a:p>
            <a:r>
              <a:rPr lang="zh-CN" altLang="en-US" sz="2400" b="1" dirty="0" smtClean="0">
                <a:ea typeface="楷体_GB2312" pitchFamily="49" charset="-122"/>
              </a:rPr>
              <a:t>端口不可到达（</a:t>
            </a:r>
            <a:r>
              <a:rPr lang="en-US" altLang="zh-CN" sz="2400" b="1" dirty="0" smtClean="0">
                <a:ea typeface="楷体_GB2312" pitchFamily="49" charset="-122"/>
              </a:rPr>
              <a:t>port unreachable） 3</a:t>
            </a:r>
          </a:p>
          <a:p>
            <a:r>
              <a:rPr lang="zh-CN" altLang="en-US" sz="2400" b="1" dirty="0" smtClean="0">
                <a:ea typeface="楷体_GB2312" pitchFamily="49" charset="-122"/>
              </a:rPr>
              <a:t>源路由选择不能完成（</a:t>
            </a:r>
            <a:r>
              <a:rPr lang="en-US" altLang="zh-CN" sz="2400" b="1" dirty="0" smtClean="0">
                <a:ea typeface="楷体_GB2312" pitchFamily="49" charset="-122"/>
              </a:rPr>
              <a:t>source route failed） 5</a:t>
            </a:r>
          </a:p>
          <a:p>
            <a:r>
              <a:rPr lang="zh-CN" altLang="en-US" sz="2400" b="1" dirty="0" smtClean="0">
                <a:ea typeface="楷体_GB2312" pitchFamily="49" charset="-122"/>
              </a:rPr>
              <a:t>目的网络不可知（</a:t>
            </a:r>
            <a:r>
              <a:rPr lang="en-US" altLang="zh-CN" sz="2400" b="1" dirty="0" smtClean="0">
                <a:ea typeface="楷体_GB2312" pitchFamily="49" charset="-122"/>
              </a:rPr>
              <a:t>unknown destination network） 6</a:t>
            </a:r>
          </a:p>
          <a:p>
            <a:r>
              <a:rPr lang="zh-CN" altLang="en-US" sz="2400" b="1" dirty="0" smtClean="0">
                <a:ea typeface="楷体_GB2312" pitchFamily="49" charset="-122"/>
              </a:rPr>
              <a:t>目的主机不可知</a:t>
            </a:r>
            <a:r>
              <a:rPr lang="zh-CN" altLang="en-GB" sz="2400" b="1" dirty="0" smtClean="0">
                <a:ea typeface="楷体_GB2312" pitchFamily="49" charset="-122"/>
              </a:rPr>
              <a:t>（</a:t>
            </a:r>
            <a:r>
              <a:rPr lang="en-US" altLang="zh-CN" sz="2400" b="1" dirty="0" smtClean="0">
                <a:ea typeface="楷体_GB2312" pitchFamily="49" charset="-122"/>
              </a:rPr>
              <a:t>unknown destination host</a:t>
            </a:r>
            <a:r>
              <a:rPr lang="en-GB" altLang="zh-CN" sz="2400" b="1" dirty="0" smtClean="0">
                <a:ea typeface="楷体_GB2312" pitchFamily="49" charset="-122"/>
              </a:rPr>
              <a:t>）7</a:t>
            </a:r>
            <a:endParaRPr lang="en-US" altLang="zh-CN" sz="2400" b="1" dirty="0" smtClean="0">
              <a:ea typeface="楷体_GB2312" pitchFamily="49" charset="-122"/>
            </a:endParaRPr>
          </a:p>
        </p:txBody>
      </p:sp>
    </p:spTree>
  </p:cSld>
  <p:clrMapOvr>
    <a:masterClrMapping/>
  </p:clrMapOvr>
  <p:transition spd="med">
    <p:random/>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zh-CN" sz="3600" smtClean="0"/>
              <a:t>ICMP </a:t>
            </a:r>
            <a:r>
              <a:rPr lang="zh-CN" altLang="en-US" sz="3600" smtClean="0"/>
              <a:t>差错报告报文的数据字段的内容</a:t>
            </a:r>
          </a:p>
        </p:txBody>
      </p:sp>
      <p:sp>
        <p:nvSpPr>
          <p:cNvPr id="8195" name="Rectangle 2"/>
          <p:cNvSpPr>
            <a:spLocks noChangeArrowheads="1"/>
          </p:cNvSpPr>
          <p:nvPr/>
        </p:nvSpPr>
        <p:spPr bwMode="auto">
          <a:xfrm>
            <a:off x="417513" y="4662488"/>
            <a:ext cx="4183062" cy="596900"/>
          </a:xfrm>
          <a:prstGeom prst="rect">
            <a:avLst/>
          </a:prstGeom>
          <a:solidFill>
            <a:srgbClr val="FFFF99"/>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endParaRPr lang="zh-CN" altLang="en-US"/>
          </a:p>
        </p:txBody>
      </p:sp>
      <p:sp>
        <p:nvSpPr>
          <p:cNvPr id="8196" name="Rectangle 5"/>
          <p:cNvSpPr>
            <a:spLocks noChangeArrowheads="1"/>
          </p:cNvSpPr>
          <p:nvPr/>
        </p:nvSpPr>
        <p:spPr bwMode="auto">
          <a:xfrm>
            <a:off x="1109663" y="4662488"/>
            <a:ext cx="3490912" cy="596900"/>
          </a:xfrm>
          <a:prstGeom prst="rect">
            <a:avLst/>
          </a:prstGeom>
          <a:solidFill>
            <a:srgbClr val="CCECFF"/>
          </a:solidFill>
          <a:ln w="12700">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endParaRPr lang="zh-CN" altLang="en-US"/>
          </a:p>
        </p:txBody>
      </p:sp>
      <p:sp>
        <p:nvSpPr>
          <p:cNvPr id="8197" name="Line 6"/>
          <p:cNvSpPr>
            <a:spLocks noChangeShapeType="1"/>
          </p:cNvSpPr>
          <p:nvPr/>
        </p:nvSpPr>
        <p:spPr bwMode="auto">
          <a:xfrm>
            <a:off x="417513" y="5468938"/>
            <a:ext cx="4183062" cy="20637"/>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Text Box 7"/>
          <p:cNvSpPr txBox="1">
            <a:spLocks noChangeArrowheads="1"/>
          </p:cNvSpPr>
          <p:nvPr/>
        </p:nvSpPr>
        <p:spPr bwMode="auto">
          <a:xfrm>
            <a:off x="420688" y="4791075"/>
            <a:ext cx="6921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lnSpc>
                <a:spcPct val="80000"/>
              </a:lnSpc>
            </a:pPr>
            <a:r>
              <a:rPr kumimoji="1" lang="zh-CN" altLang="en-US" sz="2000">
                <a:solidFill>
                  <a:srgbClr val="333399"/>
                </a:solidFill>
                <a:latin typeface="Arial" charset="0"/>
                <a:ea typeface="黑体" pitchFamily="49" charset="-122"/>
              </a:rPr>
              <a:t>首部</a:t>
            </a:r>
          </a:p>
        </p:txBody>
      </p:sp>
      <p:sp>
        <p:nvSpPr>
          <p:cNvPr id="8199" name="Line 8"/>
          <p:cNvSpPr>
            <a:spLocks noChangeShapeType="1"/>
          </p:cNvSpPr>
          <p:nvPr/>
        </p:nvSpPr>
        <p:spPr bwMode="auto">
          <a:xfrm>
            <a:off x="1109663" y="4662488"/>
            <a:ext cx="0" cy="5969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Rectangle 9"/>
          <p:cNvSpPr>
            <a:spLocks noChangeArrowheads="1"/>
          </p:cNvSpPr>
          <p:nvPr/>
        </p:nvSpPr>
        <p:spPr bwMode="auto">
          <a:xfrm>
            <a:off x="1968500" y="5318125"/>
            <a:ext cx="1120775" cy="3111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endParaRPr lang="zh-CN" altLang="en-US"/>
          </a:p>
        </p:txBody>
      </p:sp>
      <p:sp>
        <p:nvSpPr>
          <p:cNvPr id="8201" name="Text Box 10"/>
          <p:cNvSpPr txBox="1">
            <a:spLocks noChangeArrowheads="1"/>
          </p:cNvSpPr>
          <p:nvPr/>
        </p:nvSpPr>
        <p:spPr bwMode="auto">
          <a:xfrm>
            <a:off x="1916113" y="5240338"/>
            <a:ext cx="12557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49" charset="-122"/>
              </a:rPr>
              <a:t>IP </a:t>
            </a:r>
            <a:r>
              <a:rPr kumimoji="1" lang="zh-CN" altLang="en-US" sz="2000">
                <a:solidFill>
                  <a:srgbClr val="333399"/>
                </a:solidFill>
                <a:latin typeface="Arial" charset="0"/>
                <a:ea typeface="黑体" pitchFamily="49" charset="-122"/>
              </a:rPr>
              <a:t>数据报</a:t>
            </a:r>
          </a:p>
        </p:txBody>
      </p:sp>
      <p:sp>
        <p:nvSpPr>
          <p:cNvPr id="8202" name="Rectangle 11"/>
          <p:cNvSpPr>
            <a:spLocks noChangeArrowheads="1"/>
          </p:cNvSpPr>
          <p:nvPr/>
        </p:nvSpPr>
        <p:spPr bwMode="auto">
          <a:xfrm>
            <a:off x="1109663" y="3641725"/>
            <a:ext cx="3490912" cy="595313"/>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endParaRPr lang="zh-CN" altLang="en-US"/>
          </a:p>
        </p:txBody>
      </p:sp>
      <p:sp>
        <p:nvSpPr>
          <p:cNvPr id="8203" name="Rectangle 12"/>
          <p:cNvSpPr>
            <a:spLocks noChangeArrowheads="1"/>
          </p:cNvSpPr>
          <p:nvPr/>
        </p:nvSpPr>
        <p:spPr bwMode="auto">
          <a:xfrm>
            <a:off x="1109663" y="3641725"/>
            <a:ext cx="3490912" cy="595313"/>
          </a:xfrm>
          <a:prstGeom prst="rect">
            <a:avLst/>
          </a:prstGeom>
          <a:solidFill>
            <a:srgbClr val="CCECFF"/>
          </a:solidFill>
          <a:ln w="12700">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endParaRPr lang="zh-CN" altLang="en-US"/>
          </a:p>
        </p:txBody>
      </p:sp>
      <p:sp>
        <p:nvSpPr>
          <p:cNvPr id="8204" name="Text Box 13"/>
          <p:cNvSpPr txBox="1">
            <a:spLocks noChangeArrowheads="1"/>
          </p:cNvSpPr>
          <p:nvPr/>
        </p:nvSpPr>
        <p:spPr bwMode="auto">
          <a:xfrm>
            <a:off x="1146175" y="3663950"/>
            <a:ext cx="1227138"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lnSpc>
                <a:spcPct val="80000"/>
              </a:lnSpc>
            </a:pPr>
            <a:r>
              <a:rPr kumimoji="1" lang="en-US" altLang="zh-CN" sz="2000">
                <a:solidFill>
                  <a:srgbClr val="333399"/>
                </a:solidFill>
                <a:latin typeface="Arial" charset="0"/>
                <a:ea typeface="黑体" pitchFamily="49" charset="-122"/>
              </a:rPr>
              <a:t>ICMP </a:t>
            </a:r>
            <a:r>
              <a:rPr kumimoji="1" lang="zh-CN" altLang="en-US" sz="2000">
                <a:solidFill>
                  <a:srgbClr val="333399"/>
                </a:solidFill>
                <a:latin typeface="Arial" charset="0"/>
                <a:ea typeface="黑体" pitchFamily="49" charset="-122"/>
              </a:rPr>
              <a:t>的</a:t>
            </a:r>
          </a:p>
          <a:p>
            <a:pPr algn="ctr" eaLnBrk="1" hangingPunct="1">
              <a:lnSpc>
                <a:spcPct val="80000"/>
              </a:lnSpc>
            </a:pPr>
            <a:r>
              <a:rPr kumimoji="1" lang="zh-CN" altLang="en-US" sz="2000">
                <a:solidFill>
                  <a:srgbClr val="333399"/>
                </a:solidFill>
                <a:latin typeface="Arial" charset="0"/>
                <a:ea typeface="黑体" pitchFamily="49" charset="-122"/>
              </a:rPr>
              <a:t>前 </a:t>
            </a:r>
            <a:r>
              <a:rPr kumimoji="1" lang="en-US" altLang="zh-CN" sz="2000">
                <a:solidFill>
                  <a:srgbClr val="333399"/>
                </a:solidFill>
                <a:latin typeface="Arial" charset="0"/>
                <a:ea typeface="黑体" pitchFamily="49" charset="-122"/>
              </a:rPr>
              <a:t>8 </a:t>
            </a:r>
            <a:r>
              <a:rPr kumimoji="1" lang="zh-CN" altLang="en-US" sz="2000">
                <a:solidFill>
                  <a:srgbClr val="333399"/>
                </a:solidFill>
                <a:latin typeface="Arial" charset="0"/>
                <a:ea typeface="黑体" pitchFamily="49" charset="-122"/>
              </a:rPr>
              <a:t>字节</a:t>
            </a:r>
          </a:p>
        </p:txBody>
      </p:sp>
      <p:sp>
        <p:nvSpPr>
          <p:cNvPr id="8205" name="Line 14"/>
          <p:cNvSpPr>
            <a:spLocks noChangeShapeType="1"/>
          </p:cNvSpPr>
          <p:nvPr/>
        </p:nvSpPr>
        <p:spPr bwMode="auto">
          <a:xfrm>
            <a:off x="2386013" y="3641725"/>
            <a:ext cx="0" cy="59531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6" name="Text Box 15"/>
          <p:cNvSpPr txBox="1">
            <a:spLocks noChangeArrowheads="1"/>
          </p:cNvSpPr>
          <p:nvPr/>
        </p:nvSpPr>
        <p:spPr bwMode="auto">
          <a:xfrm>
            <a:off x="4606925" y="4760913"/>
            <a:ext cx="33702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solidFill>
                  <a:srgbClr val="333399"/>
                </a:solidFill>
                <a:latin typeface="Arial" charset="0"/>
                <a:ea typeface="黑体" pitchFamily="49" charset="-122"/>
              </a:rPr>
              <a:t>装入 </a:t>
            </a:r>
            <a:r>
              <a:rPr kumimoji="1" lang="en-US" altLang="zh-CN" sz="2000">
                <a:solidFill>
                  <a:srgbClr val="333399"/>
                </a:solidFill>
                <a:latin typeface="Arial" charset="0"/>
                <a:ea typeface="黑体" pitchFamily="49" charset="-122"/>
              </a:rPr>
              <a:t>ICMP </a:t>
            </a:r>
            <a:r>
              <a:rPr kumimoji="1" lang="zh-CN" altLang="en-US" sz="2000">
                <a:solidFill>
                  <a:srgbClr val="333399"/>
                </a:solidFill>
                <a:latin typeface="Arial" charset="0"/>
                <a:ea typeface="黑体" pitchFamily="49" charset="-122"/>
              </a:rPr>
              <a:t>报文的 </a:t>
            </a:r>
            <a:r>
              <a:rPr kumimoji="1" lang="en-US" altLang="zh-CN" sz="2000">
                <a:solidFill>
                  <a:srgbClr val="333399"/>
                </a:solidFill>
                <a:latin typeface="Arial" charset="0"/>
                <a:ea typeface="黑体" pitchFamily="49" charset="-122"/>
              </a:rPr>
              <a:t>IP </a:t>
            </a:r>
            <a:r>
              <a:rPr kumimoji="1" lang="zh-CN" altLang="en-US" sz="2000">
                <a:solidFill>
                  <a:srgbClr val="333399"/>
                </a:solidFill>
                <a:latin typeface="Arial" charset="0"/>
                <a:ea typeface="黑体" pitchFamily="49" charset="-122"/>
              </a:rPr>
              <a:t>数据报</a:t>
            </a:r>
          </a:p>
        </p:txBody>
      </p:sp>
      <p:sp>
        <p:nvSpPr>
          <p:cNvPr id="8207" name="Rectangle 16"/>
          <p:cNvSpPr>
            <a:spLocks noChangeArrowheads="1"/>
          </p:cNvSpPr>
          <p:nvPr/>
        </p:nvSpPr>
        <p:spPr bwMode="auto">
          <a:xfrm>
            <a:off x="2386013" y="2619375"/>
            <a:ext cx="6046787" cy="596900"/>
          </a:xfrm>
          <a:prstGeom prst="rect">
            <a:avLst/>
          </a:prstGeom>
          <a:solidFill>
            <a:srgbClr val="FFFF99"/>
          </a:solidFill>
          <a:ln w="12700">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endParaRPr lang="zh-CN" altLang="en-US"/>
          </a:p>
        </p:txBody>
      </p:sp>
      <p:sp>
        <p:nvSpPr>
          <p:cNvPr id="8208" name="Text Box 17"/>
          <p:cNvSpPr txBox="1">
            <a:spLocks noChangeArrowheads="1"/>
          </p:cNvSpPr>
          <p:nvPr/>
        </p:nvSpPr>
        <p:spPr bwMode="auto">
          <a:xfrm>
            <a:off x="2508250" y="2632075"/>
            <a:ext cx="1255713"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lnSpc>
                <a:spcPct val="80000"/>
              </a:lnSpc>
            </a:pPr>
            <a:r>
              <a:rPr kumimoji="1" lang="en-US" altLang="zh-CN" sz="2000">
                <a:solidFill>
                  <a:srgbClr val="333399"/>
                </a:solidFill>
                <a:latin typeface="Arial" charset="0"/>
                <a:ea typeface="黑体" pitchFamily="49" charset="-122"/>
              </a:rPr>
              <a:t>IP </a:t>
            </a:r>
            <a:r>
              <a:rPr kumimoji="1" lang="zh-CN" altLang="en-US" sz="2000">
                <a:solidFill>
                  <a:srgbClr val="333399"/>
                </a:solidFill>
                <a:latin typeface="Arial" charset="0"/>
                <a:ea typeface="黑体" pitchFamily="49" charset="-122"/>
              </a:rPr>
              <a:t>数据报</a:t>
            </a:r>
          </a:p>
          <a:p>
            <a:pPr algn="ctr" eaLnBrk="1" hangingPunct="1">
              <a:lnSpc>
                <a:spcPct val="80000"/>
              </a:lnSpc>
            </a:pPr>
            <a:r>
              <a:rPr kumimoji="1" lang="zh-CN" altLang="en-US" sz="2000">
                <a:solidFill>
                  <a:srgbClr val="333399"/>
                </a:solidFill>
                <a:latin typeface="Arial" charset="0"/>
                <a:ea typeface="黑体" pitchFamily="49" charset="-122"/>
              </a:rPr>
              <a:t>首部</a:t>
            </a:r>
          </a:p>
        </p:txBody>
      </p:sp>
      <p:sp>
        <p:nvSpPr>
          <p:cNvPr id="8209" name="Line 18"/>
          <p:cNvSpPr>
            <a:spLocks noChangeShapeType="1"/>
          </p:cNvSpPr>
          <p:nvPr/>
        </p:nvSpPr>
        <p:spPr bwMode="auto">
          <a:xfrm>
            <a:off x="4003675" y="2619375"/>
            <a:ext cx="0" cy="5969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0" name="Text Box 19"/>
          <p:cNvSpPr txBox="1">
            <a:spLocks noChangeArrowheads="1"/>
          </p:cNvSpPr>
          <p:nvPr/>
        </p:nvSpPr>
        <p:spPr bwMode="auto">
          <a:xfrm>
            <a:off x="4695825" y="3752850"/>
            <a:ext cx="24114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49" charset="-122"/>
              </a:rPr>
              <a:t>ICMP </a:t>
            </a:r>
            <a:r>
              <a:rPr kumimoji="1" lang="zh-CN" altLang="en-US" sz="2000">
                <a:solidFill>
                  <a:srgbClr val="333399"/>
                </a:solidFill>
                <a:latin typeface="Arial" charset="0"/>
                <a:ea typeface="黑体" pitchFamily="49" charset="-122"/>
              </a:rPr>
              <a:t>差错报告报文</a:t>
            </a:r>
          </a:p>
        </p:txBody>
      </p:sp>
      <p:sp>
        <p:nvSpPr>
          <p:cNvPr id="8211" name="Text Box 20"/>
          <p:cNvSpPr txBox="1">
            <a:spLocks noChangeArrowheads="1"/>
          </p:cNvSpPr>
          <p:nvPr/>
        </p:nvSpPr>
        <p:spPr bwMode="auto">
          <a:xfrm>
            <a:off x="3973513" y="2624138"/>
            <a:ext cx="69215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lnSpc>
                <a:spcPct val="80000"/>
              </a:lnSpc>
            </a:pPr>
            <a:r>
              <a:rPr kumimoji="1" lang="en-US" altLang="zh-CN" sz="2000">
                <a:solidFill>
                  <a:srgbClr val="333399"/>
                </a:solidFill>
                <a:latin typeface="Arial" charset="0"/>
                <a:ea typeface="黑体" pitchFamily="49" charset="-122"/>
              </a:rPr>
              <a:t>8</a:t>
            </a:r>
          </a:p>
          <a:p>
            <a:pPr algn="ctr" eaLnBrk="1" hangingPunct="1">
              <a:lnSpc>
                <a:spcPct val="80000"/>
              </a:lnSpc>
            </a:pPr>
            <a:r>
              <a:rPr kumimoji="1" lang="zh-CN" altLang="en-US" sz="2000">
                <a:solidFill>
                  <a:srgbClr val="333399"/>
                </a:solidFill>
                <a:latin typeface="Arial" charset="0"/>
                <a:ea typeface="黑体" pitchFamily="49" charset="-122"/>
              </a:rPr>
              <a:t>字节</a:t>
            </a:r>
          </a:p>
        </p:txBody>
      </p:sp>
      <p:sp>
        <p:nvSpPr>
          <p:cNvPr id="8212" name="Line 21"/>
          <p:cNvSpPr>
            <a:spLocks noChangeShapeType="1"/>
          </p:cNvSpPr>
          <p:nvPr/>
        </p:nvSpPr>
        <p:spPr bwMode="auto">
          <a:xfrm>
            <a:off x="4600575" y="2619375"/>
            <a:ext cx="0" cy="596900"/>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Text Box 22"/>
          <p:cNvSpPr txBox="1">
            <a:spLocks noChangeArrowheads="1"/>
          </p:cNvSpPr>
          <p:nvPr/>
        </p:nvSpPr>
        <p:spPr bwMode="auto">
          <a:xfrm>
            <a:off x="323850" y="2671763"/>
            <a:ext cx="20875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000">
                <a:solidFill>
                  <a:srgbClr val="333399"/>
                </a:solidFill>
                <a:latin typeface="Arial" charset="0"/>
                <a:ea typeface="黑体" pitchFamily="49" charset="-122"/>
              </a:rPr>
              <a:t>收到的 </a:t>
            </a:r>
            <a:r>
              <a:rPr kumimoji="1" lang="en-US" altLang="zh-CN" sz="2000">
                <a:solidFill>
                  <a:srgbClr val="333399"/>
                </a:solidFill>
                <a:latin typeface="Arial" charset="0"/>
                <a:ea typeface="黑体" pitchFamily="49" charset="-122"/>
              </a:rPr>
              <a:t>IP </a:t>
            </a:r>
            <a:r>
              <a:rPr kumimoji="1" lang="zh-CN" altLang="en-US" sz="2000">
                <a:solidFill>
                  <a:srgbClr val="333399"/>
                </a:solidFill>
                <a:latin typeface="Arial" charset="0"/>
                <a:ea typeface="黑体" pitchFamily="49" charset="-122"/>
              </a:rPr>
              <a:t>数据报</a:t>
            </a:r>
          </a:p>
        </p:txBody>
      </p:sp>
      <p:sp>
        <p:nvSpPr>
          <p:cNvPr id="8214" name="Line 23"/>
          <p:cNvSpPr>
            <a:spLocks noChangeShapeType="1"/>
          </p:cNvSpPr>
          <p:nvPr/>
        </p:nvSpPr>
        <p:spPr bwMode="auto">
          <a:xfrm>
            <a:off x="4600575" y="3216275"/>
            <a:ext cx="0" cy="425450"/>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15" name="Line 24"/>
          <p:cNvSpPr>
            <a:spLocks noChangeShapeType="1"/>
          </p:cNvSpPr>
          <p:nvPr/>
        </p:nvSpPr>
        <p:spPr bwMode="auto">
          <a:xfrm>
            <a:off x="4003675" y="3641725"/>
            <a:ext cx="0" cy="595313"/>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6" name="Text Box 25"/>
          <p:cNvSpPr txBox="1">
            <a:spLocks noChangeArrowheads="1"/>
          </p:cNvSpPr>
          <p:nvPr/>
        </p:nvSpPr>
        <p:spPr bwMode="auto">
          <a:xfrm>
            <a:off x="2508250" y="3663950"/>
            <a:ext cx="1255713"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lnSpc>
                <a:spcPct val="80000"/>
              </a:lnSpc>
            </a:pPr>
            <a:r>
              <a:rPr kumimoji="1" lang="en-US" altLang="zh-CN" sz="2000">
                <a:solidFill>
                  <a:srgbClr val="333399"/>
                </a:solidFill>
                <a:latin typeface="Arial" charset="0"/>
                <a:ea typeface="黑体" pitchFamily="49" charset="-122"/>
              </a:rPr>
              <a:t>IP </a:t>
            </a:r>
            <a:r>
              <a:rPr kumimoji="1" lang="zh-CN" altLang="en-US" sz="2000">
                <a:solidFill>
                  <a:srgbClr val="333399"/>
                </a:solidFill>
                <a:latin typeface="Arial" charset="0"/>
                <a:ea typeface="黑体" pitchFamily="49" charset="-122"/>
              </a:rPr>
              <a:t>数据报</a:t>
            </a:r>
          </a:p>
          <a:p>
            <a:pPr algn="ctr" eaLnBrk="1" hangingPunct="1">
              <a:lnSpc>
                <a:spcPct val="80000"/>
              </a:lnSpc>
            </a:pPr>
            <a:r>
              <a:rPr kumimoji="1" lang="zh-CN" altLang="en-US" sz="2000">
                <a:solidFill>
                  <a:srgbClr val="333399"/>
                </a:solidFill>
                <a:latin typeface="Arial" charset="0"/>
                <a:ea typeface="黑体" pitchFamily="49" charset="-122"/>
              </a:rPr>
              <a:t>首部</a:t>
            </a:r>
          </a:p>
        </p:txBody>
      </p:sp>
      <p:sp>
        <p:nvSpPr>
          <p:cNvPr id="8217" name="Text Box 26"/>
          <p:cNvSpPr txBox="1">
            <a:spLocks noChangeArrowheads="1"/>
          </p:cNvSpPr>
          <p:nvPr/>
        </p:nvSpPr>
        <p:spPr bwMode="auto">
          <a:xfrm>
            <a:off x="3981450" y="3663950"/>
            <a:ext cx="69215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lnSpc>
                <a:spcPct val="80000"/>
              </a:lnSpc>
            </a:pPr>
            <a:r>
              <a:rPr kumimoji="1" lang="en-US" altLang="zh-CN" sz="2000">
                <a:solidFill>
                  <a:srgbClr val="333399"/>
                </a:solidFill>
                <a:latin typeface="Arial" charset="0"/>
                <a:ea typeface="黑体" pitchFamily="49" charset="-122"/>
              </a:rPr>
              <a:t>8</a:t>
            </a:r>
          </a:p>
          <a:p>
            <a:pPr algn="ctr" eaLnBrk="1" hangingPunct="1">
              <a:lnSpc>
                <a:spcPct val="80000"/>
              </a:lnSpc>
            </a:pPr>
            <a:r>
              <a:rPr kumimoji="1" lang="zh-CN" altLang="en-US" sz="2000">
                <a:solidFill>
                  <a:srgbClr val="333399"/>
                </a:solidFill>
                <a:latin typeface="Arial" charset="0"/>
                <a:ea typeface="黑体" pitchFamily="49" charset="-122"/>
              </a:rPr>
              <a:t>字节</a:t>
            </a:r>
          </a:p>
        </p:txBody>
      </p:sp>
      <p:sp>
        <p:nvSpPr>
          <p:cNvPr id="8218" name="AutoShape 27"/>
          <p:cNvSpPr>
            <a:spLocks noChangeArrowheads="1"/>
          </p:cNvSpPr>
          <p:nvPr/>
        </p:nvSpPr>
        <p:spPr bwMode="auto">
          <a:xfrm>
            <a:off x="2982913" y="3187700"/>
            <a:ext cx="255587" cy="509588"/>
          </a:xfrm>
          <a:prstGeom prst="downArrow">
            <a:avLst>
              <a:gd name="adj1" fmla="val 47222"/>
              <a:gd name="adj2" fmla="val 103013"/>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endParaRPr lang="zh-CN" altLang="en-US"/>
          </a:p>
        </p:txBody>
      </p:sp>
      <p:sp>
        <p:nvSpPr>
          <p:cNvPr id="8219" name="AutoShape 28"/>
          <p:cNvSpPr>
            <a:spLocks noChangeArrowheads="1"/>
          </p:cNvSpPr>
          <p:nvPr/>
        </p:nvSpPr>
        <p:spPr bwMode="auto">
          <a:xfrm>
            <a:off x="4203700" y="3187700"/>
            <a:ext cx="254000" cy="509588"/>
          </a:xfrm>
          <a:prstGeom prst="downArrow">
            <a:avLst>
              <a:gd name="adj1" fmla="val 47222"/>
              <a:gd name="adj2" fmla="val 103656"/>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endParaRPr lang="zh-CN" altLang="en-US"/>
          </a:p>
        </p:txBody>
      </p:sp>
      <p:sp>
        <p:nvSpPr>
          <p:cNvPr id="8220" name="Text Box 29"/>
          <p:cNvSpPr txBox="1">
            <a:spLocks noChangeArrowheads="1"/>
          </p:cNvSpPr>
          <p:nvPr/>
        </p:nvSpPr>
        <p:spPr bwMode="auto">
          <a:xfrm>
            <a:off x="1668463" y="4791075"/>
            <a:ext cx="2413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lnSpc>
                <a:spcPct val="80000"/>
              </a:lnSpc>
            </a:pPr>
            <a:r>
              <a:rPr kumimoji="1" lang="en-US" altLang="zh-CN" sz="2000">
                <a:solidFill>
                  <a:srgbClr val="333399"/>
                </a:solidFill>
                <a:latin typeface="Arial" charset="0"/>
                <a:ea typeface="黑体" pitchFamily="49" charset="-122"/>
              </a:rPr>
              <a:t>ICMP </a:t>
            </a:r>
            <a:r>
              <a:rPr kumimoji="1" lang="zh-CN" altLang="en-US" sz="2000">
                <a:solidFill>
                  <a:srgbClr val="333399"/>
                </a:solidFill>
                <a:latin typeface="Arial" charset="0"/>
                <a:ea typeface="黑体" pitchFamily="49" charset="-122"/>
              </a:rPr>
              <a:t>差错报告报文</a:t>
            </a:r>
          </a:p>
        </p:txBody>
      </p:sp>
      <p:sp>
        <p:nvSpPr>
          <p:cNvPr id="8221" name="Text Box 30"/>
          <p:cNvSpPr txBox="1">
            <a:spLocks noChangeArrowheads="1"/>
          </p:cNvSpPr>
          <p:nvPr/>
        </p:nvSpPr>
        <p:spPr bwMode="auto">
          <a:xfrm>
            <a:off x="4986338" y="2024063"/>
            <a:ext cx="25257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en-US" altLang="zh-CN" sz="2000">
                <a:solidFill>
                  <a:srgbClr val="333399"/>
                </a:solidFill>
                <a:latin typeface="Arial" charset="0"/>
                <a:ea typeface="黑体" pitchFamily="49" charset="-122"/>
              </a:rPr>
              <a:t>IP </a:t>
            </a:r>
            <a:r>
              <a:rPr kumimoji="1" lang="zh-CN" altLang="en-US" sz="2000">
                <a:solidFill>
                  <a:srgbClr val="333399"/>
                </a:solidFill>
                <a:latin typeface="Arial" charset="0"/>
                <a:ea typeface="黑体" pitchFamily="49" charset="-122"/>
              </a:rPr>
              <a:t>数据报的数据字段</a:t>
            </a:r>
          </a:p>
        </p:txBody>
      </p:sp>
      <p:sp>
        <p:nvSpPr>
          <p:cNvPr id="8222" name="AutoShape 31"/>
          <p:cNvSpPr/>
          <p:nvPr/>
        </p:nvSpPr>
        <p:spPr bwMode="auto">
          <a:xfrm rot="5400000">
            <a:off x="6090444" y="277019"/>
            <a:ext cx="169862" cy="4343400"/>
          </a:xfrm>
          <a:prstGeom prst="leftBrace">
            <a:avLst>
              <a:gd name="adj1" fmla="val 213085"/>
              <a:gd name="adj2" fmla="val 50000"/>
            </a:avLst>
          </a:prstGeom>
          <a:noFill/>
          <a:ln w="9525">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endParaRPr lang="zh-CN" altLang="en-US"/>
          </a:p>
        </p:txBody>
      </p:sp>
      <p:sp>
        <p:nvSpPr>
          <p:cNvPr id="8223" name="Line 32"/>
          <p:cNvSpPr>
            <a:spLocks noChangeShapeType="1"/>
          </p:cNvSpPr>
          <p:nvPr/>
        </p:nvSpPr>
        <p:spPr bwMode="auto">
          <a:xfrm>
            <a:off x="2386013" y="3216275"/>
            <a:ext cx="0" cy="425450"/>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24" name="Line 33"/>
          <p:cNvSpPr>
            <a:spLocks noChangeShapeType="1"/>
          </p:cNvSpPr>
          <p:nvPr/>
        </p:nvSpPr>
        <p:spPr bwMode="auto">
          <a:xfrm>
            <a:off x="1109663" y="4237038"/>
            <a:ext cx="0" cy="425450"/>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25" name="Line 34"/>
          <p:cNvSpPr>
            <a:spLocks noChangeShapeType="1"/>
          </p:cNvSpPr>
          <p:nvPr/>
        </p:nvSpPr>
        <p:spPr bwMode="auto">
          <a:xfrm>
            <a:off x="4600575" y="4237038"/>
            <a:ext cx="0" cy="425450"/>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26" name="AutoShape 35"/>
          <p:cNvSpPr>
            <a:spLocks noChangeArrowheads="1"/>
          </p:cNvSpPr>
          <p:nvPr/>
        </p:nvSpPr>
        <p:spPr bwMode="auto">
          <a:xfrm>
            <a:off x="2811463" y="4211638"/>
            <a:ext cx="257175" cy="511175"/>
          </a:xfrm>
          <a:prstGeom prst="downArrow">
            <a:avLst>
              <a:gd name="adj1" fmla="val 47222"/>
              <a:gd name="adj2" fmla="val 102695"/>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endParaRPr lang="zh-CN" altLang="en-US"/>
          </a:p>
        </p:txBody>
      </p:sp>
    </p:spTree>
  </p:cSld>
  <p:clrMapOvr>
    <a:masterClrMapping/>
  </p:clrMapOvr>
  <p:transition spd="med">
    <p:random/>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574675" y="304800"/>
            <a:ext cx="7669213" cy="1216025"/>
          </a:xfrm>
        </p:spPr>
        <p:txBody>
          <a:bodyPr/>
          <a:lstStyle/>
          <a:p>
            <a:pPr eaLnBrk="1" hangingPunct="1"/>
            <a:r>
              <a:rPr lang="zh-CN" altLang="en-US" sz="3200" smtClean="0"/>
              <a:t>不应发送 </a:t>
            </a:r>
            <a:r>
              <a:rPr lang="en-US" altLang="zh-CN" sz="3200" smtClean="0"/>
              <a:t>ICMP </a:t>
            </a:r>
            <a:r>
              <a:rPr lang="zh-CN" altLang="en-US" sz="3200" smtClean="0"/>
              <a:t>差错报告报文的几种情况 </a:t>
            </a:r>
            <a:endParaRPr lang="zh-CN" altLang="en-US" sz="3200" b="1" smtClean="0"/>
          </a:p>
        </p:txBody>
      </p:sp>
      <p:sp>
        <p:nvSpPr>
          <p:cNvPr id="130051" name="Rectangle 3"/>
          <p:cNvSpPr>
            <a:spLocks noGrp="1" noChangeArrowheads="1"/>
          </p:cNvSpPr>
          <p:nvPr>
            <p:ph type="body" idx="1"/>
          </p:nvPr>
        </p:nvSpPr>
        <p:spPr>
          <a:xfrm>
            <a:off x="250825" y="1714500"/>
            <a:ext cx="8281988" cy="4959350"/>
          </a:xfrm>
        </p:spPr>
        <p:txBody>
          <a:bodyPr/>
          <a:lstStyle/>
          <a:p>
            <a:pPr algn="just">
              <a:defRPr/>
            </a:pPr>
            <a:r>
              <a:rPr lang="zh-CN" altLang="en-US" sz="2800" dirty="0" smtClean="0">
                <a:latin typeface="+mn-ea"/>
              </a:rPr>
              <a:t>对 </a:t>
            </a:r>
            <a:r>
              <a:rPr lang="en-US" altLang="zh-CN" sz="2800" dirty="0" smtClean="0">
                <a:latin typeface="+mn-ea"/>
              </a:rPr>
              <a:t>ICMP </a:t>
            </a:r>
            <a:r>
              <a:rPr lang="zh-CN" altLang="en-US" sz="2800" dirty="0" smtClean="0">
                <a:latin typeface="+mn-ea"/>
              </a:rPr>
              <a:t>差错报告报文不再发送 </a:t>
            </a:r>
            <a:r>
              <a:rPr lang="en-US" altLang="zh-CN" sz="2800" dirty="0" smtClean="0">
                <a:latin typeface="+mn-ea"/>
              </a:rPr>
              <a:t>ICMP </a:t>
            </a:r>
            <a:r>
              <a:rPr lang="zh-CN" altLang="en-US" sz="2800" dirty="0" smtClean="0">
                <a:latin typeface="+mn-ea"/>
              </a:rPr>
              <a:t>差错报告报文</a:t>
            </a:r>
          </a:p>
          <a:p>
            <a:pPr algn="just">
              <a:defRPr/>
            </a:pPr>
            <a:r>
              <a:rPr lang="zh-CN" altLang="en-US" sz="2800" dirty="0" smtClean="0">
                <a:latin typeface="+mn-ea"/>
              </a:rPr>
              <a:t>对第一个分片的数据报片的所有后续数据报片都不发送 </a:t>
            </a:r>
            <a:r>
              <a:rPr lang="en-US" altLang="zh-CN" sz="2800" dirty="0" smtClean="0">
                <a:latin typeface="+mn-ea"/>
              </a:rPr>
              <a:t>ICMP </a:t>
            </a:r>
            <a:r>
              <a:rPr lang="zh-CN" altLang="en-US" sz="2800" dirty="0" smtClean="0">
                <a:latin typeface="+mn-ea"/>
              </a:rPr>
              <a:t>差错报告报文</a:t>
            </a:r>
          </a:p>
          <a:p>
            <a:pPr algn="just">
              <a:defRPr/>
            </a:pPr>
            <a:r>
              <a:rPr lang="zh-CN" altLang="en-US" sz="2800" dirty="0" smtClean="0">
                <a:latin typeface="+mn-ea"/>
              </a:rPr>
              <a:t>对具有多播地址的数据报都不发送 </a:t>
            </a:r>
            <a:r>
              <a:rPr lang="en-US" altLang="zh-CN" sz="2800" dirty="0" smtClean="0">
                <a:latin typeface="+mn-ea"/>
              </a:rPr>
              <a:t>ICMP </a:t>
            </a:r>
            <a:r>
              <a:rPr lang="zh-CN" altLang="en-US" sz="2800" dirty="0" smtClean="0">
                <a:latin typeface="+mn-ea"/>
              </a:rPr>
              <a:t>差错报告报文</a:t>
            </a:r>
          </a:p>
          <a:p>
            <a:pPr algn="just">
              <a:defRPr/>
            </a:pPr>
            <a:r>
              <a:rPr lang="zh-CN" altLang="en-US" sz="2800" dirty="0" smtClean="0">
                <a:latin typeface="+mn-ea"/>
              </a:rPr>
              <a:t>对具有特殊地址（如</a:t>
            </a:r>
            <a:r>
              <a:rPr lang="en-US" altLang="zh-CN" sz="2800" dirty="0" smtClean="0">
                <a:latin typeface="+mn-ea"/>
              </a:rPr>
              <a:t>127.0.0.0</a:t>
            </a:r>
            <a:r>
              <a:rPr lang="zh-CN" altLang="en-US" sz="2800" dirty="0" smtClean="0">
                <a:latin typeface="+mn-ea"/>
              </a:rPr>
              <a:t>或</a:t>
            </a:r>
            <a:r>
              <a:rPr lang="en-US" altLang="zh-CN" sz="2800" dirty="0" smtClean="0">
                <a:latin typeface="+mn-ea"/>
              </a:rPr>
              <a:t>0.0.0.0</a:t>
            </a:r>
            <a:r>
              <a:rPr lang="zh-CN" altLang="en-US" sz="2800" dirty="0" smtClean="0">
                <a:latin typeface="+mn-ea"/>
              </a:rPr>
              <a:t>）的数据报不发送 </a:t>
            </a:r>
            <a:r>
              <a:rPr lang="en-US" altLang="zh-CN" sz="2800" dirty="0" smtClean="0">
                <a:latin typeface="+mn-ea"/>
              </a:rPr>
              <a:t>ICMP </a:t>
            </a:r>
            <a:r>
              <a:rPr lang="zh-CN" altLang="en-US" sz="2800" dirty="0" smtClean="0">
                <a:latin typeface="+mn-ea"/>
              </a:rPr>
              <a:t>差错报告报文</a:t>
            </a:r>
            <a:endParaRPr lang="en-US" altLang="zh-CN" sz="2800" b="1" dirty="0">
              <a:latin typeface="+mn-ea"/>
            </a:endParaRPr>
          </a:p>
        </p:txBody>
      </p:sp>
    </p:spTree>
  </p:cSld>
  <p:clrMapOvr>
    <a:masterClrMapping/>
  </p:clrMapOvr>
  <p:transition spd="med">
    <p:random/>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574675" y="304800"/>
            <a:ext cx="8174038" cy="1216025"/>
          </a:xfrm>
        </p:spPr>
        <p:txBody>
          <a:bodyPr/>
          <a:lstStyle/>
          <a:p>
            <a:pPr eaLnBrk="1" hangingPunct="1"/>
            <a:r>
              <a:rPr lang="en-US" altLang="zh-CN" sz="3600" dirty="0" smtClean="0"/>
              <a:t>PING (Packet </a:t>
            </a:r>
            <a:r>
              <a:rPr lang="en-US" altLang="zh-CN" sz="3600" dirty="0" err="1" smtClean="0"/>
              <a:t>InterNet</a:t>
            </a:r>
            <a:r>
              <a:rPr lang="en-US" altLang="zh-CN" sz="3600" dirty="0" smtClean="0"/>
              <a:t> Groper)</a:t>
            </a:r>
            <a:endParaRPr lang="zh-CN" altLang="en-US" sz="3600" b="1" dirty="0" smtClean="0"/>
          </a:p>
        </p:txBody>
      </p:sp>
      <p:sp>
        <p:nvSpPr>
          <p:cNvPr id="130051" name="Rectangle 3"/>
          <p:cNvSpPr>
            <a:spLocks noGrp="1" noChangeArrowheads="1"/>
          </p:cNvSpPr>
          <p:nvPr>
            <p:ph type="body" idx="1"/>
          </p:nvPr>
        </p:nvSpPr>
        <p:spPr>
          <a:xfrm>
            <a:off x="250825" y="2060575"/>
            <a:ext cx="8281988" cy="4613275"/>
          </a:xfrm>
        </p:spPr>
        <p:txBody>
          <a:bodyPr/>
          <a:lstStyle/>
          <a:p>
            <a:pPr algn="just">
              <a:defRPr/>
            </a:pPr>
            <a:r>
              <a:rPr lang="en-US" altLang="zh-CN" sz="2400" dirty="0" smtClean="0"/>
              <a:t>PING </a:t>
            </a:r>
            <a:r>
              <a:rPr lang="en-US" altLang="zh-CN" sz="2400" dirty="0" err="1" smtClean="0"/>
              <a:t>是用</a:t>
            </a:r>
            <a:r>
              <a:rPr lang="en-US" altLang="zh-CN" sz="2400" dirty="0" err="1"/>
              <a:t>ICMP的"Echo</a:t>
            </a:r>
            <a:r>
              <a:rPr lang="en-US" altLang="zh-CN" sz="2400" dirty="0"/>
              <a:t> </a:t>
            </a:r>
            <a:r>
              <a:rPr lang="en-US" altLang="zh-CN" sz="2400" dirty="0" err="1"/>
              <a:t>request"和"Echo</a:t>
            </a:r>
            <a:r>
              <a:rPr lang="en-US" altLang="zh-CN" sz="2400" dirty="0"/>
              <a:t> </a:t>
            </a:r>
            <a:r>
              <a:rPr lang="en-US" altLang="zh-CN" sz="2400" dirty="0" err="1"/>
              <a:t>reply"</a:t>
            </a:r>
            <a:r>
              <a:rPr lang="en-US" altLang="zh-CN" sz="2400" dirty="0" err="1" smtClean="0"/>
              <a:t>消息来实现的</a:t>
            </a:r>
            <a:endParaRPr lang="en-US" altLang="zh-CN" sz="2400" dirty="0"/>
          </a:p>
          <a:p>
            <a:pPr algn="just">
              <a:defRPr/>
            </a:pPr>
            <a:endParaRPr lang="en-US" altLang="zh-CN" sz="2400" dirty="0" smtClean="0"/>
          </a:p>
          <a:p>
            <a:pPr algn="just">
              <a:defRPr/>
            </a:pPr>
            <a:r>
              <a:rPr lang="en-US" altLang="zh-CN" sz="2400" dirty="0" smtClean="0"/>
              <a:t>PING </a:t>
            </a:r>
            <a:r>
              <a:rPr lang="zh-CN" altLang="en-US" sz="2400" dirty="0" smtClean="0"/>
              <a:t>用来测试两个主机之间的连通性</a:t>
            </a:r>
            <a:endParaRPr lang="en-US" altLang="zh-CN" sz="2400" dirty="0" smtClean="0"/>
          </a:p>
          <a:p>
            <a:pPr algn="just">
              <a:defRPr/>
            </a:pPr>
            <a:endParaRPr lang="zh-CN" altLang="en-US" sz="2400" dirty="0" smtClean="0"/>
          </a:p>
          <a:p>
            <a:pPr algn="just">
              <a:defRPr/>
            </a:pPr>
            <a:r>
              <a:rPr lang="en-US" altLang="zh-CN" sz="2400" dirty="0" smtClean="0"/>
              <a:t>PING </a:t>
            </a:r>
            <a:r>
              <a:rPr lang="zh-CN" altLang="en-US" sz="2400" dirty="0" smtClean="0"/>
              <a:t>使用了 </a:t>
            </a:r>
            <a:r>
              <a:rPr lang="en-US" altLang="zh-CN" sz="2400" dirty="0" smtClean="0"/>
              <a:t>ICMP </a:t>
            </a:r>
            <a:r>
              <a:rPr lang="zh-CN" altLang="en-US" sz="2400" dirty="0" smtClean="0"/>
              <a:t>回送请求与回送回答报文</a:t>
            </a:r>
            <a:endParaRPr lang="en-US" altLang="zh-CN" sz="2400" dirty="0" smtClean="0"/>
          </a:p>
          <a:p>
            <a:pPr algn="just">
              <a:defRPr/>
            </a:pPr>
            <a:endParaRPr lang="zh-CN" altLang="en-US" sz="2400" dirty="0" smtClean="0"/>
          </a:p>
          <a:p>
            <a:pPr algn="just">
              <a:defRPr/>
            </a:pPr>
            <a:r>
              <a:rPr lang="en-US" altLang="zh-CN" sz="2400" dirty="0" smtClean="0"/>
              <a:t>PING </a:t>
            </a:r>
            <a:r>
              <a:rPr lang="zh-CN" altLang="en-US" sz="2400" dirty="0" smtClean="0"/>
              <a:t>是应用层直接使用网络层 </a:t>
            </a:r>
            <a:r>
              <a:rPr lang="en-US" altLang="zh-CN" sz="2400" dirty="0" smtClean="0"/>
              <a:t>ICMP </a:t>
            </a:r>
            <a:r>
              <a:rPr lang="zh-CN" altLang="en-US" sz="2400" dirty="0" smtClean="0"/>
              <a:t>的例子，它没有通过运输层的 </a:t>
            </a:r>
            <a:r>
              <a:rPr lang="en-US" altLang="zh-CN" sz="2400" dirty="0" smtClean="0"/>
              <a:t>TCP </a:t>
            </a:r>
            <a:r>
              <a:rPr lang="zh-CN" altLang="en-US" sz="2400" dirty="0" smtClean="0"/>
              <a:t>或</a:t>
            </a:r>
            <a:r>
              <a:rPr lang="en-US" altLang="zh-CN" sz="2400" dirty="0" smtClean="0"/>
              <a:t>UDP</a:t>
            </a:r>
            <a:endParaRPr lang="en-US" altLang="zh-CN" sz="2400" b="1" dirty="0">
              <a:latin typeface="+mn-ea"/>
            </a:endParaRPr>
          </a:p>
        </p:txBody>
      </p:sp>
    </p:spTree>
  </p:cSld>
  <p:clrMapOvr>
    <a:masterClrMapping/>
  </p:clrMapOvr>
  <p:transition spd="med">
    <p:random/>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zh-CN" smtClean="0"/>
              <a:t>Layer3: Network Layer</a:t>
            </a:r>
            <a:endParaRPr lang="zh-CN" altLang="en-US" smtClean="0"/>
          </a:p>
        </p:txBody>
      </p:sp>
      <p:sp>
        <p:nvSpPr>
          <p:cNvPr id="9219" name="Rectangle 3"/>
          <p:cNvSpPr>
            <a:spLocks noGrp="1" noChangeArrowheads="1"/>
          </p:cNvSpPr>
          <p:nvPr>
            <p:ph type="body" idx="1"/>
          </p:nvPr>
        </p:nvSpPr>
        <p:spPr>
          <a:xfrm>
            <a:off x="323528" y="1814512"/>
            <a:ext cx="8629972" cy="4494807"/>
          </a:xfrm>
        </p:spPr>
        <p:txBody>
          <a:bodyPr/>
          <a:lstStyle/>
          <a:p>
            <a:pPr eaLnBrk="1" hangingPunct="1"/>
            <a:r>
              <a:rPr lang="en-US" altLang="zh-CN" sz="2600" dirty="0" smtClean="0">
                <a:solidFill>
                  <a:schemeClr val="tx2"/>
                </a:solidFill>
              </a:rPr>
              <a:t>Overview of the Network Layer</a:t>
            </a:r>
          </a:p>
          <a:p>
            <a:pPr eaLnBrk="1" hangingPunct="1"/>
            <a:r>
              <a:rPr lang="en-US" altLang="zh-CN" sz="2600" dirty="0" smtClean="0"/>
              <a:t>IP Addresses and Subnets</a:t>
            </a:r>
          </a:p>
          <a:p>
            <a:pPr eaLnBrk="1" hangingPunct="1"/>
            <a:r>
              <a:rPr lang="en-US" altLang="zh-CN" sz="2600" dirty="0" smtClean="0"/>
              <a:t>Layer 3 Devices </a:t>
            </a:r>
          </a:p>
          <a:p>
            <a:pPr eaLnBrk="1" hangingPunct="1"/>
            <a:r>
              <a:rPr lang="en-US" altLang="zh-CN" sz="2600" dirty="0" smtClean="0"/>
              <a:t>ARP Protocol</a:t>
            </a:r>
          </a:p>
          <a:p>
            <a:pPr eaLnBrk="1" hangingPunct="1"/>
            <a:r>
              <a:rPr lang="en-US" altLang="zh-CN" sz="2600" dirty="0" smtClean="0"/>
              <a:t>Network Layer Services</a:t>
            </a:r>
          </a:p>
          <a:p>
            <a:pPr eaLnBrk="1" hangingPunct="1"/>
            <a:r>
              <a:rPr lang="en-US" altLang="zh-CN" sz="2600" dirty="0" smtClean="0"/>
              <a:t>Routed and Routing Protocols</a:t>
            </a:r>
          </a:p>
          <a:p>
            <a:pPr eaLnBrk="1" hangingPunct="1"/>
            <a:r>
              <a:rPr lang="en-US" altLang="zh-CN" sz="2600" dirty="0" smtClean="0"/>
              <a:t>VLSM</a:t>
            </a:r>
          </a:p>
          <a:p>
            <a:pPr eaLnBrk="1" hangingPunct="1"/>
            <a:r>
              <a:rPr lang="en-US" altLang="zh-CN" sz="2600" dirty="0" smtClean="0"/>
              <a:t>ICMP</a:t>
            </a:r>
          </a:p>
          <a:p>
            <a:pPr eaLnBrk="1" hangingPunct="1"/>
            <a:r>
              <a:rPr lang="en-US" altLang="zh-CN" sz="2600" dirty="0">
                <a:solidFill>
                  <a:srgbClr val="006600"/>
                </a:solidFill>
              </a:rPr>
              <a:t>Mobile IP</a:t>
            </a:r>
          </a:p>
        </p:txBody>
      </p:sp>
    </p:spTree>
  </p:cSld>
  <p:clrMapOvr>
    <a:masterClrMapping/>
  </p:clrMapOvr>
  <p:transition spd="med">
    <p:random/>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eaLnBrk="1" hangingPunct="1"/>
            <a:r>
              <a:rPr lang="en-US" altLang="zh-CN" smtClean="0">
                <a:latin typeface="Times New Roman" pitchFamily="18" charset="0"/>
              </a:rPr>
              <a:t>Mobile IP</a:t>
            </a:r>
          </a:p>
        </p:txBody>
      </p:sp>
      <p:sp>
        <p:nvSpPr>
          <p:cNvPr id="484355" name="Rectangle 3"/>
          <p:cNvSpPr>
            <a:spLocks noGrp="1" noChangeArrowheads="1"/>
          </p:cNvSpPr>
          <p:nvPr>
            <p:ph type="body" idx="1"/>
          </p:nvPr>
        </p:nvSpPr>
        <p:spPr>
          <a:xfrm>
            <a:off x="642938" y="1785938"/>
            <a:ext cx="8143875" cy="4114800"/>
          </a:xfrm>
        </p:spPr>
        <p:txBody>
          <a:bodyPr/>
          <a:lstStyle/>
          <a:p>
            <a:pPr eaLnBrk="1" hangingPunct="1">
              <a:lnSpc>
                <a:spcPct val="90000"/>
              </a:lnSpc>
              <a:buFont typeface="Wingdings" pitchFamily="82" charset="2"/>
              <a:buChar char="o"/>
              <a:defRPr/>
            </a:pPr>
            <a:r>
              <a:rPr lang="en-US" altLang="zh-CN" sz="2800" dirty="0" smtClean="0">
                <a:latin typeface="Times New Roman" pitchFamily="18" charset="0"/>
              </a:rPr>
              <a:t>Mobile</a:t>
            </a:r>
            <a:r>
              <a:rPr lang="zh-CN" altLang="en-US" sz="2800" dirty="0" smtClean="0">
                <a:latin typeface="Times New Roman" pitchFamily="18" charset="0"/>
              </a:rPr>
              <a:t> </a:t>
            </a:r>
            <a:r>
              <a:rPr lang="en-US" altLang="zh-CN" sz="2800" dirty="0" smtClean="0">
                <a:latin typeface="Times New Roman" pitchFamily="18" charset="0"/>
              </a:rPr>
              <a:t>IP</a:t>
            </a:r>
            <a:r>
              <a:rPr lang="zh-CN" altLang="en-US" sz="2800" dirty="0" smtClean="0">
                <a:latin typeface="Times New Roman" pitchFamily="18" charset="0"/>
              </a:rPr>
              <a:t> </a:t>
            </a:r>
            <a:r>
              <a:rPr lang="en-US" altLang="zh-CN" sz="2800" dirty="0" smtClean="0">
                <a:latin typeface="Times New Roman" pitchFamily="18" charset="0"/>
              </a:rPr>
              <a:t>makes</a:t>
            </a:r>
            <a:r>
              <a:rPr lang="zh-CN" altLang="en-US" sz="2800" dirty="0" smtClean="0">
                <a:latin typeface="Times New Roman" pitchFamily="18" charset="0"/>
              </a:rPr>
              <a:t> </a:t>
            </a:r>
            <a:r>
              <a:rPr lang="en-US" altLang="zh-CN" sz="2800" dirty="0" smtClean="0">
                <a:latin typeface="Times New Roman" pitchFamily="18" charset="0"/>
              </a:rPr>
              <a:t>computer</a:t>
            </a:r>
            <a:r>
              <a:rPr lang="zh-CN" altLang="en-US" sz="2800" dirty="0" smtClean="0">
                <a:latin typeface="Times New Roman" pitchFamily="18" charset="0"/>
              </a:rPr>
              <a:t> </a:t>
            </a:r>
            <a:r>
              <a:rPr lang="en-US" altLang="zh-CN" sz="2800" dirty="0" smtClean="0">
                <a:latin typeface="Times New Roman" pitchFamily="18" charset="0"/>
              </a:rPr>
              <a:t>can</a:t>
            </a:r>
            <a:r>
              <a:rPr lang="zh-CN" altLang="en-US" sz="2800" dirty="0" smtClean="0">
                <a:latin typeface="Times New Roman" pitchFamily="18" charset="0"/>
              </a:rPr>
              <a:t> </a:t>
            </a:r>
            <a:r>
              <a:rPr lang="en-US" altLang="zh-CN" sz="2800" dirty="0" smtClean="0">
                <a:latin typeface="Times New Roman" pitchFamily="18" charset="0"/>
              </a:rPr>
              <a:t>maintain</a:t>
            </a:r>
            <a:r>
              <a:rPr lang="zh-CN" altLang="en-US" sz="2800" dirty="0" smtClean="0">
                <a:latin typeface="Times New Roman" pitchFamily="18" charset="0"/>
              </a:rPr>
              <a:t> </a:t>
            </a:r>
            <a:r>
              <a:rPr lang="en-US" altLang="zh-CN" sz="2800" dirty="0" smtClean="0">
                <a:latin typeface="Times New Roman" pitchFamily="18" charset="0"/>
              </a:rPr>
              <a:t>the</a:t>
            </a:r>
            <a:r>
              <a:rPr lang="zh-CN" altLang="en-US" sz="2800" dirty="0" smtClean="0">
                <a:latin typeface="Times New Roman" pitchFamily="18" charset="0"/>
              </a:rPr>
              <a:t> </a:t>
            </a:r>
            <a:r>
              <a:rPr lang="en-US" altLang="zh-CN" sz="2800" dirty="0" smtClean="0">
                <a:latin typeface="Times New Roman" pitchFamily="18" charset="0"/>
              </a:rPr>
              <a:t>network</a:t>
            </a:r>
            <a:r>
              <a:rPr lang="zh-CN" altLang="en-US" sz="2800" dirty="0" smtClean="0">
                <a:latin typeface="Times New Roman" pitchFamily="18" charset="0"/>
              </a:rPr>
              <a:t> </a:t>
            </a:r>
            <a:r>
              <a:rPr lang="en-US" altLang="zh-CN" sz="2800" dirty="0" smtClean="0">
                <a:latin typeface="Times New Roman" pitchFamily="18" charset="0"/>
              </a:rPr>
              <a:t>connection</a:t>
            </a:r>
            <a:r>
              <a:rPr lang="zh-CN" altLang="en-US" sz="2800" dirty="0" smtClean="0">
                <a:latin typeface="Times New Roman" pitchFamily="18" charset="0"/>
              </a:rPr>
              <a:t> </a:t>
            </a:r>
            <a:r>
              <a:rPr lang="en-US" altLang="zh-CN" sz="2800" dirty="0" smtClean="0">
                <a:latin typeface="Times New Roman" pitchFamily="18" charset="0"/>
              </a:rPr>
              <a:t>when</a:t>
            </a:r>
            <a:r>
              <a:rPr lang="zh-CN" altLang="en-US" sz="2800" dirty="0" smtClean="0">
                <a:latin typeface="Times New Roman" pitchFamily="18" charset="0"/>
              </a:rPr>
              <a:t> </a:t>
            </a:r>
            <a:r>
              <a:rPr lang="en-US" altLang="zh-CN" sz="2800" dirty="0" smtClean="0">
                <a:latin typeface="Times New Roman" pitchFamily="18" charset="0"/>
              </a:rPr>
              <a:t>it</a:t>
            </a:r>
            <a:r>
              <a:rPr lang="zh-CN" altLang="en-US" sz="2800" dirty="0" smtClean="0">
                <a:latin typeface="Times New Roman" pitchFamily="18" charset="0"/>
              </a:rPr>
              <a:t> </a:t>
            </a:r>
            <a:r>
              <a:rPr lang="en-US" altLang="zh-CN" sz="2800" dirty="0" smtClean="0">
                <a:latin typeface="Times New Roman" pitchFamily="18" charset="0"/>
              </a:rPr>
              <a:t>moves</a:t>
            </a:r>
            <a:r>
              <a:rPr lang="zh-CN" altLang="en-US" sz="2800" dirty="0" smtClean="0">
                <a:latin typeface="Times New Roman" pitchFamily="18" charset="0"/>
              </a:rPr>
              <a:t> </a:t>
            </a:r>
            <a:r>
              <a:rPr lang="en-US" altLang="zh-CN" sz="2800" dirty="0" smtClean="0">
                <a:latin typeface="Times New Roman" pitchFamily="18" charset="0"/>
              </a:rPr>
              <a:t>from</a:t>
            </a:r>
            <a:r>
              <a:rPr lang="zh-CN" altLang="en-US" sz="2800" dirty="0" smtClean="0">
                <a:latin typeface="Times New Roman" pitchFamily="18" charset="0"/>
              </a:rPr>
              <a:t> </a:t>
            </a:r>
            <a:r>
              <a:rPr lang="en-US" altLang="zh-CN" sz="2800" dirty="0" smtClean="0">
                <a:latin typeface="Times New Roman" pitchFamily="18" charset="0"/>
              </a:rPr>
              <a:t>one</a:t>
            </a:r>
            <a:r>
              <a:rPr lang="zh-CN" altLang="en-US" sz="2800" dirty="0" smtClean="0">
                <a:latin typeface="Times New Roman" pitchFamily="18" charset="0"/>
              </a:rPr>
              <a:t> </a:t>
            </a:r>
            <a:r>
              <a:rPr lang="en-US" altLang="zh-CN" sz="2800" dirty="0" smtClean="0">
                <a:latin typeface="Times New Roman" pitchFamily="18" charset="0"/>
              </a:rPr>
              <a:t>access</a:t>
            </a:r>
            <a:r>
              <a:rPr lang="zh-CN" altLang="en-US" sz="2800" dirty="0" smtClean="0">
                <a:latin typeface="Times New Roman" pitchFamily="18" charset="0"/>
              </a:rPr>
              <a:t> </a:t>
            </a:r>
            <a:r>
              <a:rPr lang="en-US" altLang="zh-CN" sz="2800" dirty="0" smtClean="0">
                <a:latin typeface="Times New Roman" pitchFamily="18" charset="0"/>
              </a:rPr>
              <a:t>point</a:t>
            </a:r>
            <a:r>
              <a:rPr lang="zh-CN" altLang="en-US" sz="2800" dirty="0" smtClean="0">
                <a:latin typeface="Times New Roman" pitchFamily="18" charset="0"/>
              </a:rPr>
              <a:t> </a:t>
            </a:r>
            <a:r>
              <a:rPr lang="en-US" altLang="zh-CN" sz="2800" dirty="0" smtClean="0">
                <a:latin typeface="Times New Roman" pitchFamily="18" charset="0"/>
              </a:rPr>
              <a:t>of</a:t>
            </a:r>
            <a:r>
              <a:rPr lang="zh-CN" altLang="en-US" sz="2800" dirty="0" smtClean="0">
                <a:latin typeface="Times New Roman" pitchFamily="18" charset="0"/>
              </a:rPr>
              <a:t> </a:t>
            </a:r>
            <a:r>
              <a:rPr lang="en-US" altLang="zh-CN" sz="2800" dirty="0" smtClean="0">
                <a:latin typeface="Times New Roman" pitchFamily="18" charset="0"/>
              </a:rPr>
              <a:t>Internet</a:t>
            </a:r>
            <a:r>
              <a:rPr lang="zh-CN" altLang="en-US" sz="2800" dirty="0" smtClean="0">
                <a:latin typeface="Times New Roman" pitchFamily="18" charset="0"/>
              </a:rPr>
              <a:t> </a:t>
            </a:r>
            <a:r>
              <a:rPr lang="en-US" altLang="zh-CN" sz="2800" dirty="0" smtClean="0">
                <a:latin typeface="Times New Roman" pitchFamily="18" charset="0"/>
              </a:rPr>
              <a:t>to</a:t>
            </a:r>
            <a:r>
              <a:rPr lang="zh-CN" altLang="en-US" sz="2800" dirty="0" smtClean="0">
                <a:latin typeface="Times New Roman" pitchFamily="18" charset="0"/>
              </a:rPr>
              <a:t> </a:t>
            </a:r>
            <a:r>
              <a:rPr lang="en-US" altLang="zh-CN" sz="2800" dirty="0" smtClean="0">
                <a:latin typeface="Times New Roman" pitchFamily="18" charset="0"/>
              </a:rPr>
              <a:t>another</a:t>
            </a:r>
            <a:r>
              <a:rPr lang="zh-CN" altLang="en-US" sz="2800" dirty="0" smtClean="0">
                <a:latin typeface="Times New Roman" pitchFamily="18" charset="0"/>
              </a:rPr>
              <a:t> </a:t>
            </a:r>
            <a:r>
              <a:rPr lang="en-US" altLang="zh-CN" sz="2800" dirty="0" smtClean="0">
                <a:latin typeface="Times New Roman" pitchFamily="18" charset="0"/>
              </a:rPr>
              <a:t>access</a:t>
            </a:r>
            <a:r>
              <a:rPr lang="zh-CN" altLang="en-US" sz="2800" dirty="0" smtClean="0">
                <a:latin typeface="Times New Roman" pitchFamily="18" charset="0"/>
              </a:rPr>
              <a:t> </a:t>
            </a:r>
            <a:r>
              <a:rPr lang="en-US" altLang="zh-CN" sz="2800" dirty="0" smtClean="0">
                <a:latin typeface="Times New Roman" pitchFamily="18" charset="0"/>
              </a:rPr>
              <a:t>point</a:t>
            </a:r>
          </a:p>
          <a:p>
            <a:pPr eaLnBrk="1" hangingPunct="1">
              <a:lnSpc>
                <a:spcPct val="90000"/>
              </a:lnSpc>
              <a:buFont typeface="Wingdings" pitchFamily="82" charset="2"/>
              <a:buChar char="o"/>
              <a:defRPr/>
            </a:pPr>
            <a:r>
              <a:rPr lang="en-US" altLang="zh-CN" sz="2800" dirty="0" smtClean="0">
                <a:solidFill>
                  <a:srgbClr val="C00000"/>
                </a:solidFill>
                <a:latin typeface="Times New Roman" pitchFamily="18" charset="0"/>
              </a:rPr>
              <a:t>Mobile(</a:t>
            </a:r>
            <a:r>
              <a:rPr lang="zh-CN" altLang="en-US" sz="2800" dirty="0" smtClean="0">
                <a:solidFill>
                  <a:srgbClr val="C00000"/>
                </a:solidFill>
                <a:latin typeface="Times New Roman" pitchFamily="18" charset="0"/>
              </a:rPr>
              <a:t>移动</a:t>
            </a:r>
            <a:r>
              <a:rPr lang="en-US" altLang="zh-CN" sz="2800" dirty="0" smtClean="0">
                <a:solidFill>
                  <a:srgbClr val="C00000"/>
                </a:solidFill>
                <a:latin typeface="Times New Roman" pitchFamily="18" charset="0"/>
              </a:rPr>
              <a:t>) IP </a:t>
            </a:r>
            <a:r>
              <a:rPr lang="en-US" altLang="zh-CN" sz="2800" dirty="0" smtClean="0">
                <a:latin typeface="Times New Roman" pitchFamily="18" charset="0"/>
              </a:rPr>
              <a:t>and </a:t>
            </a:r>
            <a:r>
              <a:rPr lang="en-US" altLang="zh-CN" sz="2800" dirty="0" smtClean="0">
                <a:solidFill>
                  <a:srgbClr val="C00000"/>
                </a:solidFill>
                <a:latin typeface="Times New Roman" pitchFamily="18" charset="0"/>
              </a:rPr>
              <a:t>nomadic(</a:t>
            </a:r>
            <a:r>
              <a:rPr lang="zh-CN" altLang="en-US" sz="2800" dirty="0" smtClean="0">
                <a:solidFill>
                  <a:srgbClr val="C00000"/>
                </a:solidFill>
                <a:latin typeface="Times New Roman" pitchFamily="18" charset="0"/>
              </a:rPr>
              <a:t>不定</a:t>
            </a:r>
            <a:r>
              <a:rPr lang="en-US" altLang="zh-CN" sz="2800" dirty="0" smtClean="0">
                <a:solidFill>
                  <a:srgbClr val="C00000"/>
                </a:solidFill>
                <a:latin typeface="Times New Roman" pitchFamily="18" charset="0"/>
              </a:rPr>
              <a:t>) IP</a:t>
            </a:r>
            <a:r>
              <a:rPr lang="zh-CN" altLang="en-US" sz="2800" dirty="0" smtClean="0">
                <a:latin typeface="Times New Roman" pitchFamily="18" charset="0"/>
              </a:rPr>
              <a:t> </a:t>
            </a:r>
            <a:r>
              <a:rPr lang="en-US" altLang="zh-CN" sz="2800" dirty="0" smtClean="0">
                <a:latin typeface="Times New Roman" pitchFamily="18" charset="0"/>
              </a:rPr>
              <a:t>are different:</a:t>
            </a:r>
          </a:p>
          <a:p>
            <a:pPr lvl="1" eaLnBrk="1" hangingPunct="1">
              <a:lnSpc>
                <a:spcPct val="90000"/>
              </a:lnSpc>
              <a:buFont typeface="Wingdings" pitchFamily="82" charset="2"/>
              <a:buChar char="n"/>
              <a:defRPr/>
            </a:pPr>
            <a:r>
              <a:rPr lang="en-US" altLang="zh-CN" sz="2800" dirty="0" smtClean="0">
                <a:solidFill>
                  <a:schemeClr val="accent6"/>
                </a:solidFill>
                <a:latin typeface="Times New Roman" pitchFamily="18" charset="0"/>
              </a:rPr>
              <a:t>Mobile</a:t>
            </a:r>
            <a:r>
              <a:rPr lang="zh-CN" altLang="en-US" sz="2800" dirty="0" smtClean="0">
                <a:solidFill>
                  <a:schemeClr val="accent6"/>
                </a:solidFill>
                <a:latin typeface="Times New Roman" pitchFamily="18" charset="0"/>
              </a:rPr>
              <a:t> </a:t>
            </a:r>
            <a:r>
              <a:rPr lang="en-US" altLang="zh-CN" sz="2800" dirty="0" smtClean="0">
                <a:solidFill>
                  <a:schemeClr val="accent6"/>
                </a:solidFill>
                <a:latin typeface="Times New Roman" pitchFamily="18" charset="0"/>
              </a:rPr>
              <a:t>IP</a:t>
            </a:r>
            <a:r>
              <a:rPr lang="zh-CN" altLang="en-US" sz="2800" dirty="0" smtClean="0">
                <a:solidFill>
                  <a:schemeClr val="accent6"/>
                </a:solidFill>
                <a:latin typeface="Times New Roman" pitchFamily="18" charset="0"/>
              </a:rPr>
              <a:t> </a:t>
            </a:r>
            <a:r>
              <a:rPr lang="en-US" altLang="zh-CN" sz="2800" dirty="0" smtClean="0">
                <a:latin typeface="Times New Roman" pitchFamily="18" charset="0"/>
              </a:rPr>
              <a:t>can</a:t>
            </a:r>
            <a:r>
              <a:rPr lang="zh-CN" altLang="en-US" sz="2800" dirty="0" smtClean="0">
                <a:latin typeface="Times New Roman" pitchFamily="18" charset="0"/>
              </a:rPr>
              <a:t> </a:t>
            </a:r>
            <a:r>
              <a:rPr lang="en-US" altLang="zh-CN" sz="2800" dirty="0" smtClean="0">
                <a:latin typeface="Times New Roman" pitchFamily="18" charset="0"/>
              </a:rPr>
              <a:t>automatically</a:t>
            </a:r>
            <a:r>
              <a:rPr lang="zh-CN" altLang="en-US" sz="2800" dirty="0" smtClean="0">
                <a:latin typeface="Times New Roman" pitchFamily="18" charset="0"/>
              </a:rPr>
              <a:t> </a:t>
            </a:r>
            <a:r>
              <a:rPr lang="en-US" altLang="zh-CN" sz="2800" dirty="0" smtClean="0">
                <a:latin typeface="Times New Roman" pitchFamily="18" charset="0"/>
              </a:rPr>
              <a:t>maintain</a:t>
            </a:r>
            <a:r>
              <a:rPr lang="zh-CN" altLang="en-US" sz="2800" dirty="0" smtClean="0">
                <a:latin typeface="Times New Roman" pitchFamily="18" charset="0"/>
              </a:rPr>
              <a:t> </a:t>
            </a:r>
            <a:r>
              <a:rPr lang="en-US" altLang="zh-CN" sz="2800" dirty="0" smtClean="0">
                <a:latin typeface="Times New Roman" pitchFamily="18" charset="0"/>
              </a:rPr>
              <a:t>all</a:t>
            </a:r>
            <a:r>
              <a:rPr lang="zh-CN" altLang="en-US" sz="2800" dirty="0" smtClean="0">
                <a:latin typeface="Times New Roman" pitchFamily="18" charset="0"/>
              </a:rPr>
              <a:t> </a:t>
            </a:r>
            <a:r>
              <a:rPr lang="en-US" altLang="zh-CN" sz="2800" dirty="0" smtClean="0">
                <a:latin typeface="Times New Roman" pitchFamily="18" charset="0"/>
              </a:rPr>
              <a:t>the</a:t>
            </a:r>
            <a:r>
              <a:rPr lang="zh-CN" altLang="en-US" sz="2800" dirty="0" smtClean="0">
                <a:latin typeface="Times New Roman" pitchFamily="18" charset="0"/>
              </a:rPr>
              <a:t> </a:t>
            </a:r>
            <a:r>
              <a:rPr lang="en-US" altLang="zh-CN" sz="2800" dirty="0" smtClean="0">
                <a:latin typeface="Times New Roman" pitchFamily="18" charset="0"/>
              </a:rPr>
              <a:t>network</a:t>
            </a:r>
            <a:r>
              <a:rPr lang="zh-CN" altLang="en-US" sz="2800" dirty="0" smtClean="0">
                <a:latin typeface="Times New Roman" pitchFamily="18" charset="0"/>
              </a:rPr>
              <a:t> </a:t>
            </a:r>
            <a:r>
              <a:rPr lang="en-US" altLang="zh-CN" sz="2800" dirty="0" smtClean="0">
                <a:latin typeface="Times New Roman" pitchFamily="18" charset="0"/>
              </a:rPr>
              <a:t>connection</a:t>
            </a:r>
            <a:r>
              <a:rPr lang="zh-CN" altLang="en-US" sz="2800" dirty="0" smtClean="0">
                <a:latin typeface="Times New Roman" pitchFamily="18" charset="0"/>
              </a:rPr>
              <a:t> </a:t>
            </a:r>
            <a:r>
              <a:rPr lang="en-US" altLang="zh-CN" sz="2800" dirty="0" smtClean="0">
                <a:latin typeface="Times New Roman" pitchFamily="18" charset="0"/>
              </a:rPr>
              <a:t>on</a:t>
            </a:r>
            <a:r>
              <a:rPr lang="zh-CN" altLang="en-US" sz="2800" dirty="0" smtClean="0">
                <a:latin typeface="Times New Roman" pitchFamily="18" charset="0"/>
              </a:rPr>
              <a:t> </a:t>
            </a:r>
            <a:r>
              <a:rPr lang="en-US" altLang="zh-CN" sz="2800" dirty="0" smtClean="0">
                <a:latin typeface="Times New Roman" pitchFamily="18" charset="0"/>
              </a:rPr>
              <a:t>the</a:t>
            </a:r>
            <a:r>
              <a:rPr lang="zh-CN" altLang="en-US" sz="2800" dirty="0" smtClean="0">
                <a:latin typeface="Times New Roman" pitchFamily="18" charset="0"/>
              </a:rPr>
              <a:t> </a:t>
            </a:r>
            <a:r>
              <a:rPr lang="en-US" altLang="zh-CN" sz="2800" dirty="0" smtClean="0">
                <a:latin typeface="Times New Roman" pitchFamily="18" charset="0"/>
              </a:rPr>
              <a:t>computer</a:t>
            </a:r>
            <a:r>
              <a:rPr lang="zh-CN" altLang="en-US" sz="2800" dirty="0" smtClean="0">
                <a:latin typeface="Times New Roman" pitchFamily="18" charset="0"/>
              </a:rPr>
              <a:t> </a:t>
            </a:r>
            <a:r>
              <a:rPr lang="en-US" altLang="zh-CN" sz="2800" dirty="0" smtClean="0">
                <a:latin typeface="Times New Roman" pitchFamily="18" charset="0"/>
              </a:rPr>
              <a:t>regardless</a:t>
            </a:r>
            <a:r>
              <a:rPr lang="zh-CN" altLang="en-US" sz="2800" dirty="0" smtClean="0">
                <a:latin typeface="Times New Roman" pitchFamily="18" charset="0"/>
              </a:rPr>
              <a:t> </a:t>
            </a:r>
            <a:r>
              <a:rPr lang="en-US" altLang="zh-CN" sz="2800" dirty="0" smtClean="0">
                <a:latin typeface="Times New Roman" pitchFamily="18" charset="0"/>
              </a:rPr>
              <a:t>the</a:t>
            </a:r>
            <a:r>
              <a:rPr lang="zh-CN" altLang="en-US" sz="2800" dirty="0" smtClean="0">
                <a:latin typeface="Times New Roman" pitchFamily="18" charset="0"/>
              </a:rPr>
              <a:t> </a:t>
            </a:r>
            <a:r>
              <a:rPr lang="en-US" altLang="zh-CN" sz="2800" dirty="0" smtClean="0">
                <a:latin typeface="Times New Roman" pitchFamily="18" charset="0"/>
              </a:rPr>
              <a:t>changes of</a:t>
            </a:r>
            <a:r>
              <a:rPr lang="zh-CN" altLang="en-US" sz="2800" dirty="0" smtClean="0">
                <a:latin typeface="Times New Roman" pitchFamily="18" charset="0"/>
              </a:rPr>
              <a:t> </a:t>
            </a:r>
            <a:r>
              <a:rPr lang="en-US" altLang="zh-CN" sz="2800" dirty="0" smtClean="0">
                <a:latin typeface="Times New Roman" pitchFamily="18" charset="0"/>
              </a:rPr>
              <a:t>the</a:t>
            </a:r>
            <a:r>
              <a:rPr lang="zh-CN" altLang="en-US" sz="2800" dirty="0" smtClean="0">
                <a:latin typeface="Times New Roman" pitchFamily="18" charset="0"/>
              </a:rPr>
              <a:t> </a:t>
            </a:r>
            <a:r>
              <a:rPr lang="en-US" altLang="zh-CN" sz="2800" dirty="0" smtClean="0">
                <a:latin typeface="Times New Roman" pitchFamily="18" charset="0"/>
              </a:rPr>
              <a:t>access</a:t>
            </a:r>
            <a:r>
              <a:rPr lang="zh-CN" altLang="en-US" sz="2800" dirty="0" smtClean="0">
                <a:latin typeface="Times New Roman" pitchFamily="18" charset="0"/>
              </a:rPr>
              <a:t> </a:t>
            </a:r>
            <a:r>
              <a:rPr lang="en-US" altLang="zh-CN" sz="2800" dirty="0" smtClean="0">
                <a:latin typeface="Times New Roman" pitchFamily="18" charset="0"/>
              </a:rPr>
              <a:t>point</a:t>
            </a:r>
            <a:endParaRPr lang="zh-CN" altLang="en-US" sz="2800" dirty="0" smtClean="0">
              <a:latin typeface="Times New Roman" pitchFamily="18" charset="0"/>
            </a:endParaRPr>
          </a:p>
          <a:p>
            <a:pPr lvl="1" eaLnBrk="1" hangingPunct="1">
              <a:lnSpc>
                <a:spcPct val="90000"/>
              </a:lnSpc>
              <a:buFont typeface="Wingdings" pitchFamily="82" charset="2"/>
              <a:buChar char="n"/>
              <a:defRPr/>
            </a:pPr>
            <a:r>
              <a:rPr lang="en-US" altLang="zh-CN" sz="2800" dirty="0" smtClean="0">
                <a:solidFill>
                  <a:srgbClr val="C00000"/>
                </a:solidFill>
                <a:latin typeface="Times New Roman" pitchFamily="18" charset="0"/>
              </a:rPr>
              <a:t>Nomadic IP</a:t>
            </a:r>
            <a:r>
              <a:rPr lang="zh-CN" altLang="en-US" sz="2800" dirty="0" smtClean="0">
                <a:solidFill>
                  <a:srgbClr val="C00000"/>
                </a:solidFill>
                <a:latin typeface="Times New Roman" pitchFamily="18" charset="0"/>
              </a:rPr>
              <a:t> </a:t>
            </a:r>
            <a:r>
              <a:rPr lang="en-US" altLang="zh-CN" sz="2800" dirty="0" smtClean="0">
                <a:latin typeface="Times New Roman" pitchFamily="18" charset="0"/>
              </a:rPr>
              <a:t>must stop the connections then initialize new connections on the computer when its access</a:t>
            </a:r>
            <a:r>
              <a:rPr lang="zh-CN" altLang="en-US" sz="2800" dirty="0" smtClean="0">
                <a:latin typeface="Times New Roman" pitchFamily="18" charset="0"/>
              </a:rPr>
              <a:t> </a:t>
            </a:r>
            <a:r>
              <a:rPr lang="en-US" altLang="zh-CN" sz="2800" dirty="0" smtClean="0">
                <a:latin typeface="Times New Roman" pitchFamily="18" charset="0"/>
              </a:rPr>
              <a:t>point changes</a:t>
            </a:r>
          </a:p>
        </p:txBody>
      </p:sp>
    </p:spTree>
  </p:cSld>
  <p:clrMapOvr>
    <a:masterClrMapping/>
  </p:clrMapOvr>
  <p:transition spd="med">
    <p:random/>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500063" y="285750"/>
            <a:ext cx="8001000" cy="1216025"/>
          </a:xfrm>
        </p:spPr>
        <p:txBody>
          <a:bodyPr/>
          <a:lstStyle/>
          <a:p>
            <a:pPr eaLnBrk="1" hangingPunct="1"/>
            <a:r>
              <a:rPr lang="zh-CN" altLang="en-US" smtClean="0">
                <a:latin typeface="Times New Roman" pitchFamily="18" charset="0"/>
              </a:rPr>
              <a:t>移动</a:t>
            </a:r>
            <a:r>
              <a:rPr lang="en-US" altLang="zh-CN" smtClean="0">
                <a:latin typeface="Times New Roman" pitchFamily="18" charset="0"/>
              </a:rPr>
              <a:t>IP </a:t>
            </a:r>
            <a:r>
              <a:rPr lang="zh-CN" altLang="en-US" smtClean="0">
                <a:latin typeface="Times New Roman" pitchFamily="18" charset="0"/>
              </a:rPr>
              <a:t>的运作</a:t>
            </a:r>
          </a:p>
        </p:txBody>
      </p:sp>
      <p:sp>
        <p:nvSpPr>
          <p:cNvPr id="122883" name="Rectangle 3"/>
          <p:cNvSpPr>
            <a:spLocks noGrp="1" noChangeArrowheads="1"/>
          </p:cNvSpPr>
          <p:nvPr>
            <p:ph type="body" idx="1"/>
          </p:nvPr>
        </p:nvSpPr>
        <p:spPr>
          <a:xfrm>
            <a:off x="323850" y="1785938"/>
            <a:ext cx="8631238" cy="4286250"/>
          </a:xfrm>
        </p:spPr>
        <p:txBody>
          <a:bodyPr/>
          <a:lstStyle/>
          <a:p>
            <a:pPr eaLnBrk="1" hangingPunct="1"/>
            <a:r>
              <a:rPr lang="zh-CN" altLang="en-US" sz="2400" b="1" smtClean="0">
                <a:solidFill>
                  <a:schemeClr val="hlink"/>
                </a:solidFill>
                <a:latin typeface="Arial" charset="0"/>
                <a:cs typeface="Arial" charset="0"/>
              </a:rPr>
              <a:t>本地网络</a:t>
            </a:r>
            <a:r>
              <a:rPr lang="zh-CN" altLang="en-US" sz="2400" smtClean="0">
                <a:latin typeface="Arial" charset="0"/>
                <a:cs typeface="Arial" charset="0"/>
              </a:rPr>
              <a:t>：移动节点被分配给名为本地网络</a:t>
            </a:r>
            <a:r>
              <a:rPr lang="en-US" altLang="zh-CN" sz="2400" smtClean="0">
                <a:latin typeface="Arial" charset="0"/>
                <a:cs typeface="Arial" charset="0"/>
              </a:rPr>
              <a:t>(home network)</a:t>
            </a:r>
            <a:r>
              <a:rPr lang="zh-CN" altLang="en-US" sz="2400" smtClean="0">
                <a:latin typeface="Arial" charset="0"/>
                <a:cs typeface="Arial" charset="0"/>
              </a:rPr>
              <a:t>的特定网络</a:t>
            </a:r>
            <a:r>
              <a:rPr lang="en-US" altLang="zh-CN" sz="2400" smtClean="0">
                <a:latin typeface="Arial" charset="0"/>
                <a:cs typeface="Arial" charset="0"/>
              </a:rPr>
              <a:t>,</a:t>
            </a:r>
            <a:r>
              <a:rPr lang="zh-CN" altLang="en-US" sz="2400" smtClean="0">
                <a:latin typeface="Arial" charset="0"/>
                <a:cs typeface="Arial" charset="0"/>
              </a:rPr>
              <a:t>在该网络里名为</a:t>
            </a:r>
            <a:r>
              <a:rPr lang="zh-CN" altLang="en-US" sz="2400" smtClean="0">
                <a:solidFill>
                  <a:srgbClr val="0070C0"/>
                </a:solidFill>
                <a:latin typeface="Arial" charset="0"/>
                <a:cs typeface="Arial" charset="0"/>
              </a:rPr>
              <a:t>本地地址</a:t>
            </a:r>
            <a:r>
              <a:rPr lang="zh-CN" altLang="en-US" sz="2400" smtClean="0">
                <a:latin typeface="Arial" charset="0"/>
                <a:cs typeface="Arial" charset="0"/>
              </a:rPr>
              <a:t>的</a:t>
            </a:r>
            <a:r>
              <a:rPr lang="en-US" altLang="zh-CN" sz="2400" smtClean="0">
                <a:latin typeface="Arial" charset="0"/>
                <a:cs typeface="Arial" charset="0"/>
              </a:rPr>
              <a:t>IP</a:t>
            </a:r>
            <a:r>
              <a:rPr lang="zh-CN" altLang="en-US" sz="2400" smtClean="0">
                <a:latin typeface="Arial" charset="0"/>
                <a:cs typeface="Arial" charset="0"/>
              </a:rPr>
              <a:t>地址是静态的</a:t>
            </a:r>
            <a:r>
              <a:rPr lang="en-US" altLang="zh-CN" sz="2400" smtClean="0">
                <a:latin typeface="Arial" charset="0"/>
                <a:cs typeface="Arial" charset="0"/>
              </a:rPr>
              <a:t>.</a:t>
            </a:r>
          </a:p>
          <a:p>
            <a:pPr eaLnBrk="1" hangingPunct="1"/>
            <a:r>
              <a:rPr lang="zh-CN" altLang="en-US" sz="2400" b="1" smtClean="0">
                <a:solidFill>
                  <a:schemeClr val="hlink"/>
                </a:solidFill>
                <a:latin typeface="Arial" charset="0"/>
                <a:cs typeface="Arial" charset="0"/>
              </a:rPr>
              <a:t>外部网络</a:t>
            </a:r>
            <a:r>
              <a:rPr lang="zh-CN" altLang="en-US" sz="2400" smtClean="0">
                <a:latin typeface="Arial" charset="0"/>
                <a:cs typeface="Arial" charset="0"/>
              </a:rPr>
              <a:t>：移动节点移至另一个网络， 该网络被认为是此主机的外部网络。</a:t>
            </a:r>
            <a:endParaRPr lang="en-US" altLang="zh-CN" sz="2400" smtClean="0">
              <a:latin typeface="Arial" charset="0"/>
              <a:cs typeface="Arial" charset="0"/>
            </a:endParaRPr>
          </a:p>
          <a:p>
            <a:pPr eaLnBrk="1" hangingPunct="1"/>
            <a:r>
              <a:rPr lang="zh-CN" altLang="en-US" sz="2400" b="1" smtClean="0">
                <a:solidFill>
                  <a:schemeClr val="hlink"/>
                </a:solidFill>
                <a:latin typeface="Arial" charset="0"/>
                <a:cs typeface="Arial" charset="0"/>
              </a:rPr>
              <a:t>外部代理</a:t>
            </a:r>
            <a:r>
              <a:rPr lang="zh-CN" altLang="en-US" sz="2400" smtClean="0">
                <a:latin typeface="Arial" charset="0"/>
                <a:cs typeface="Arial" charset="0"/>
              </a:rPr>
              <a:t>：移动节点通过网络节点</a:t>
            </a:r>
            <a:r>
              <a:rPr lang="en-US" altLang="zh-CN" sz="2400" smtClean="0">
                <a:latin typeface="Arial" charset="0"/>
                <a:cs typeface="Arial" charset="0"/>
              </a:rPr>
              <a:t>(</a:t>
            </a:r>
            <a:r>
              <a:rPr lang="zh-CN" altLang="en-US" sz="2400" smtClean="0">
                <a:latin typeface="Arial" charset="0"/>
                <a:cs typeface="Arial" charset="0"/>
              </a:rPr>
              <a:t>路由器</a:t>
            </a:r>
            <a:r>
              <a:rPr lang="en-US" altLang="zh-CN" sz="2400" smtClean="0">
                <a:latin typeface="Arial" charset="0"/>
                <a:cs typeface="Arial" charset="0"/>
              </a:rPr>
              <a:t>)</a:t>
            </a:r>
            <a:r>
              <a:rPr lang="zh-CN" altLang="en-US" sz="2400" smtClean="0">
                <a:latin typeface="Arial" charset="0"/>
                <a:cs typeface="Arial" charset="0"/>
              </a:rPr>
              <a:t> 注册，如果路由器在外部网络，名为外部代理。</a:t>
            </a:r>
          </a:p>
          <a:p>
            <a:pPr eaLnBrk="1" hangingPunct="1"/>
            <a:r>
              <a:rPr lang="zh-CN" altLang="en-US" sz="2400" smtClean="0">
                <a:latin typeface="Arial" charset="0"/>
                <a:cs typeface="Arial" charset="0"/>
              </a:rPr>
              <a:t>移动节点与用户本地网络的、名为</a:t>
            </a:r>
            <a:r>
              <a:rPr lang="zh-CN" altLang="en-US" sz="2400" smtClean="0">
                <a:solidFill>
                  <a:srgbClr val="0070C0"/>
                </a:solidFill>
                <a:latin typeface="Arial" charset="0"/>
                <a:cs typeface="Arial" charset="0"/>
              </a:rPr>
              <a:t>本地代理</a:t>
            </a:r>
            <a:r>
              <a:rPr lang="zh-CN" altLang="en-US" sz="2400" smtClean="0">
                <a:latin typeface="Arial" charset="0"/>
                <a:cs typeface="Arial" charset="0"/>
              </a:rPr>
              <a:t>的类似代理通信</a:t>
            </a:r>
            <a:r>
              <a:rPr lang="en-US" altLang="zh-CN" sz="2400" smtClean="0">
                <a:latin typeface="Arial" charset="0"/>
                <a:cs typeface="Arial" charset="0"/>
              </a:rPr>
              <a:t>,</a:t>
            </a:r>
            <a:r>
              <a:rPr lang="zh-CN" altLang="en-US" sz="2400" smtClean="0">
                <a:latin typeface="Arial" charset="0"/>
                <a:cs typeface="Arial" charset="0"/>
              </a:rPr>
              <a:t>将移动节点的</a:t>
            </a:r>
            <a:r>
              <a:rPr lang="zh-CN" altLang="en-US" sz="2400" b="1" smtClean="0">
                <a:solidFill>
                  <a:schemeClr val="hlink"/>
                </a:solidFill>
                <a:latin typeface="Arial" charset="0"/>
                <a:cs typeface="Arial" charset="0"/>
              </a:rPr>
              <a:t>转交地址</a:t>
            </a:r>
            <a:r>
              <a:rPr lang="en-US" altLang="zh-CN" sz="2400" smtClean="0">
                <a:latin typeface="Arial" charset="0"/>
                <a:cs typeface="Arial" charset="0"/>
              </a:rPr>
              <a:t>(care-of address)</a:t>
            </a:r>
            <a:r>
              <a:rPr lang="zh-CN" altLang="en-US" sz="2400" smtClean="0">
                <a:latin typeface="Arial" charset="0"/>
                <a:cs typeface="Arial" charset="0"/>
              </a:rPr>
              <a:t>给予</a:t>
            </a:r>
            <a:r>
              <a:rPr lang="zh-CN" altLang="en-US" sz="2400" b="1" smtClean="0">
                <a:solidFill>
                  <a:schemeClr val="hlink"/>
                </a:solidFill>
                <a:latin typeface="Arial" charset="0"/>
                <a:cs typeface="Arial" charset="0"/>
              </a:rPr>
              <a:t>本地代理</a:t>
            </a:r>
            <a:endParaRPr lang="en-US" altLang="zh-CN" sz="2400" b="1" smtClean="0">
              <a:solidFill>
                <a:schemeClr val="hlink"/>
              </a:solidFill>
              <a:latin typeface="Arial" charset="0"/>
              <a:cs typeface="Arial" charset="0"/>
            </a:endParaRPr>
          </a:p>
          <a:p>
            <a:pPr eaLnBrk="1" hangingPunct="1"/>
            <a:endParaRPr lang="zh-CN" altLang="en-US" sz="2400" smtClean="0">
              <a:latin typeface="Arial" charset="0"/>
              <a:cs typeface="Arial" charset="0"/>
            </a:endParaRP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72816"/>
            <a:ext cx="9144000" cy="5085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47" y="1872059"/>
            <a:ext cx="9144000" cy="501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388" y="1844675"/>
            <a:ext cx="8634412" cy="501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075" y="2060848"/>
            <a:ext cx="9051925" cy="467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4"/>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0" y="-12700"/>
            <a:ext cx="9144000" cy="5942013"/>
          </a:xfrm>
          <a:noFill/>
        </p:spPr>
      </p:pic>
      <p:sp>
        <p:nvSpPr>
          <p:cNvPr id="123907" name="Text Box 5"/>
          <p:cNvSpPr txBox="1">
            <a:spLocks noChangeArrowheads="1"/>
          </p:cNvSpPr>
          <p:nvPr/>
        </p:nvSpPr>
        <p:spPr bwMode="auto">
          <a:xfrm>
            <a:off x="3643313" y="2643188"/>
            <a:ext cx="12255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b="1"/>
              <a:t>TUNNEL</a:t>
            </a:r>
            <a:endParaRPr lang="zh-CN" altLang="en-US" b="1"/>
          </a:p>
        </p:txBody>
      </p:sp>
      <p:sp>
        <p:nvSpPr>
          <p:cNvPr id="123908" name="TextBox 4"/>
          <p:cNvSpPr txBox="1">
            <a:spLocks noChangeArrowheads="1"/>
          </p:cNvSpPr>
          <p:nvPr/>
        </p:nvSpPr>
        <p:spPr bwMode="auto">
          <a:xfrm>
            <a:off x="4643438" y="357188"/>
            <a:ext cx="35718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a:t>10.1.1.7  </a:t>
            </a:r>
            <a:r>
              <a:rPr lang="zh-CN" altLang="en-US"/>
              <a:t>本地地址</a:t>
            </a:r>
            <a:endParaRPr lang="en-US" altLang="zh-CN"/>
          </a:p>
          <a:p>
            <a:pPr eaLnBrk="1" hangingPunct="1"/>
            <a:r>
              <a:rPr lang="en-US" altLang="zh-CN" b="1">
                <a:solidFill>
                  <a:srgbClr val="006600"/>
                </a:solidFill>
              </a:rPr>
              <a:t>20.1.6.9  </a:t>
            </a:r>
            <a:r>
              <a:rPr lang="zh-CN" altLang="en-US" b="1">
                <a:solidFill>
                  <a:srgbClr val="006600"/>
                </a:solidFill>
              </a:rPr>
              <a:t>协同定位转交地址</a:t>
            </a:r>
            <a:r>
              <a:rPr lang="en-US" altLang="zh-CN" b="1">
                <a:solidFill>
                  <a:srgbClr val="006600"/>
                </a:solidFill>
              </a:rPr>
              <a:t> </a:t>
            </a:r>
          </a:p>
        </p:txBody>
      </p:sp>
      <p:sp>
        <p:nvSpPr>
          <p:cNvPr id="123909" name="TextBox 5"/>
          <p:cNvSpPr txBox="1">
            <a:spLocks noChangeArrowheads="1"/>
          </p:cNvSpPr>
          <p:nvPr/>
        </p:nvSpPr>
        <p:spPr bwMode="auto">
          <a:xfrm>
            <a:off x="142875" y="857250"/>
            <a:ext cx="4143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a:t>10.1.0.0/16  </a:t>
            </a:r>
            <a:r>
              <a:rPr lang="zh-CN" altLang="en-US"/>
              <a:t>归属地</a:t>
            </a:r>
            <a:r>
              <a:rPr lang="en-US" altLang="zh-CN"/>
              <a:t>/</a:t>
            </a:r>
            <a:r>
              <a:rPr lang="zh-CN" altLang="en-US"/>
              <a:t>本地网络</a:t>
            </a:r>
          </a:p>
        </p:txBody>
      </p:sp>
      <p:sp>
        <p:nvSpPr>
          <p:cNvPr id="123910" name="TextBox 6"/>
          <p:cNvSpPr txBox="1">
            <a:spLocks noChangeArrowheads="1"/>
          </p:cNvSpPr>
          <p:nvPr/>
        </p:nvSpPr>
        <p:spPr bwMode="auto">
          <a:xfrm>
            <a:off x="4643438" y="1214438"/>
            <a:ext cx="30718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a:t>20.1.0.0/16  </a:t>
            </a:r>
            <a:r>
              <a:rPr lang="zh-CN" altLang="en-US"/>
              <a:t>外地网络</a:t>
            </a:r>
          </a:p>
        </p:txBody>
      </p:sp>
      <p:sp>
        <p:nvSpPr>
          <p:cNvPr id="123911" name="矩形 7"/>
          <p:cNvSpPr>
            <a:spLocks noChangeArrowheads="1"/>
          </p:cNvSpPr>
          <p:nvPr/>
        </p:nvSpPr>
        <p:spPr bwMode="auto">
          <a:xfrm>
            <a:off x="5880100" y="3286125"/>
            <a:ext cx="326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a:solidFill>
                  <a:srgbClr val="006600"/>
                </a:solidFill>
              </a:rPr>
              <a:t>20.1.6.4 </a:t>
            </a:r>
            <a:r>
              <a:rPr lang="zh-CN" altLang="en-US" b="1">
                <a:solidFill>
                  <a:srgbClr val="006600"/>
                </a:solidFill>
              </a:rPr>
              <a:t>外地代理转交地址</a:t>
            </a:r>
            <a:r>
              <a:rPr lang="en-US" altLang="zh-CN" b="1">
                <a:solidFill>
                  <a:srgbClr val="006600"/>
                </a:solidFill>
              </a:rPr>
              <a:t> </a:t>
            </a:r>
          </a:p>
        </p:txBody>
      </p:sp>
      <p:sp>
        <p:nvSpPr>
          <p:cNvPr id="9" name="矩形 8"/>
          <p:cNvSpPr/>
          <p:nvPr/>
        </p:nvSpPr>
        <p:spPr>
          <a:xfrm>
            <a:off x="3643313" y="5929313"/>
            <a:ext cx="4357687" cy="642937"/>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p>
        </p:txBody>
      </p:sp>
      <p:graphicFrame>
        <p:nvGraphicFramePr>
          <p:cNvPr id="10" name="表格 9"/>
          <p:cNvGraphicFramePr>
            <a:graphicFrameLocks noGrp="1"/>
          </p:cNvGraphicFramePr>
          <p:nvPr/>
        </p:nvGraphicFramePr>
        <p:xfrm>
          <a:off x="1000125" y="5929313"/>
          <a:ext cx="2638425" cy="640034"/>
        </p:xfrm>
        <a:graphic>
          <a:graphicData uri="http://schemas.openxmlformats.org/drawingml/2006/table">
            <a:tbl>
              <a:tblPr firstRow="1" bandRow="1">
                <a:tableStyleId>{E8B1032C-EA38-4F05-BA0D-38AFFFC7BED3}</a:tableStyleId>
              </a:tblPr>
              <a:tblGrid>
                <a:gridCol w="1214445">
                  <a:extLst>
                    <a:ext uri="{9D8B030D-6E8A-4147-A177-3AD203B41FA5}">
                      <a16:colId xmlns:a16="http://schemas.microsoft.com/office/drawing/2014/main" val="20000"/>
                    </a:ext>
                  </a:extLst>
                </a:gridCol>
                <a:gridCol w="1423980">
                  <a:extLst>
                    <a:ext uri="{9D8B030D-6E8A-4147-A177-3AD203B41FA5}">
                      <a16:colId xmlns:a16="http://schemas.microsoft.com/office/drawing/2014/main" val="20001"/>
                    </a:ext>
                  </a:extLst>
                </a:gridCol>
              </a:tblGrid>
              <a:tr h="639762">
                <a:tc>
                  <a:txBody>
                    <a:bodyPr/>
                    <a:lstStyle/>
                    <a:p>
                      <a:pPr algn="ctr"/>
                      <a:r>
                        <a:rPr lang="zh-CN" altLang="en-US" sz="1800" dirty="0" smtClean="0"/>
                        <a:t>本地代理</a:t>
                      </a:r>
                      <a:endParaRPr lang="en-US" altLang="zh-CN" sz="1800" dirty="0" smtClean="0"/>
                    </a:p>
                    <a:p>
                      <a:pPr algn="ctr"/>
                      <a:r>
                        <a:rPr lang="zh-CN" altLang="en-US" sz="1800" dirty="0" smtClean="0"/>
                        <a:t>地址</a:t>
                      </a:r>
                      <a:endParaRPr lang="zh-CN" altLang="en-US" sz="1800" dirty="0"/>
                    </a:p>
                  </a:txBody>
                  <a:tcPr marT="45697" marB="45697"/>
                </a:tc>
                <a:tc>
                  <a:txBody>
                    <a:bodyPr/>
                    <a:lstStyle/>
                    <a:p>
                      <a:pPr algn="ctr"/>
                      <a:r>
                        <a:rPr lang="zh-CN" altLang="en-US" sz="1800" dirty="0" smtClean="0"/>
                        <a:t>转交地址</a:t>
                      </a:r>
                      <a:endParaRPr lang="zh-CN" altLang="en-US" sz="1800" dirty="0"/>
                    </a:p>
                  </a:txBody>
                  <a:tcPr marT="45697" marB="45697"/>
                </a:tc>
                <a:extLst>
                  <a:ext uri="{0D108BD9-81ED-4DB2-BD59-A6C34878D82A}">
                    <a16:rowId xmlns:a16="http://schemas.microsoft.com/office/drawing/2014/main" val="10000"/>
                  </a:ext>
                </a:extLst>
              </a:tr>
            </a:tbl>
          </a:graphicData>
        </a:graphic>
      </p:graphicFrame>
      <p:graphicFrame>
        <p:nvGraphicFramePr>
          <p:cNvPr id="11" name="表格 10"/>
          <p:cNvGraphicFramePr>
            <a:graphicFrameLocks noGrp="1"/>
          </p:cNvGraphicFramePr>
          <p:nvPr/>
        </p:nvGraphicFramePr>
        <p:xfrm>
          <a:off x="3857625" y="6072188"/>
          <a:ext cx="3957639" cy="365602"/>
        </p:xfrm>
        <a:graphic>
          <a:graphicData uri="http://schemas.openxmlformats.org/drawingml/2006/table">
            <a:tbl>
              <a:tblPr firstRow="1" bandRow="1">
                <a:tableStyleId>{E8B1032C-EA38-4F05-BA0D-38AFFFC7BED3}</a:tableStyleId>
              </a:tblPr>
              <a:tblGrid>
                <a:gridCol w="1319213">
                  <a:extLst>
                    <a:ext uri="{9D8B030D-6E8A-4147-A177-3AD203B41FA5}">
                      <a16:colId xmlns:a16="http://schemas.microsoft.com/office/drawing/2014/main" val="20000"/>
                    </a:ext>
                  </a:extLst>
                </a:gridCol>
                <a:gridCol w="1319213">
                  <a:extLst>
                    <a:ext uri="{9D8B030D-6E8A-4147-A177-3AD203B41FA5}">
                      <a16:colId xmlns:a16="http://schemas.microsoft.com/office/drawing/2014/main" val="20001"/>
                    </a:ext>
                  </a:extLst>
                </a:gridCol>
                <a:gridCol w="1319213">
                  <a:extLst>
                    <a:ext uri="{9D8B030D-6E8A-4147-A177-3AD203B41FA5}">
                      <a16:colId xmlns:a16="http://schemas.microsoft.com/office/drawing/2014/main" val="20002"/>
                    </a:ext>
                  </a:extLst>
                </a:gridCol>
              </a:tblGrid>
              <a:tr h="365125">
                <a:tc>
                  <a:txBody>
                    <a:bodyPr/>
                    <a:lstStyle/>
                    <a:p>
                      <a:pPr algn="ctr"/>
                      <a:r>
                        <a:rPr lang="zh-CN" altLang="en-US" sz="1800" dirty="0" smtClean="0">
                          <a:latin typeface="+mj-ea"/>
                          <a:ea typeface="+mj-ea"/>
                        </a:rPr>
                        <a:t>源地址</a:t>
                      </a:r>
                      <a:endParaRPr lang="zh-CN" altLang="en-US" sz="1800" dirty="0">
                        <a:latin typeface="+mj-ea"/>
                        <a:ea typeface="+mj-ea"/>
                      </a:endParaRPr>
                    </a:p>
                  </a:txBody>
                  <a:tcPr marT="45641" marB="45641"/>
                </a:tc>
                <a:tc>
                  <a:txBody>
                    <a:bodyPr/>
                    <a:lstStyle/>
                    <a:p>
                      <a:pPr algn="ctr"/>
                      <a:r>
                        <a:rPr lang="zh-CN" altLang="en-US" sz="1800" dirty="0" smtClean="0">
                          <a:latin typeface="+mj-ea"/>
                          <a:ea typeface="+mj-ea"/>
                        </a:rPr>
                        <a:t>目标地址</a:t>
                      </a:r>
                      <a:endParaRPr lang="zh-CN" altLang="en-US" sz="1800" dirty="0">
                        <a:latin typeface="+mj-ea"/>
                        <a:ea typeface="+mj-ea"/>
                      </a:endParaRPr>
                    </a:p>
                  </a:txBody>
                  <a:tcPr marT="45641" marB="45641"/>
                </a:tc>
                <a:tc>
                  <a:txBody>
                    <a:bodyPr/>
                    <a:lstStyle/>
                    <a:p>
                      <a:pPr algn="ctr"/>
                      <a:r>
                        <a:rPr lang="zh-CN" altLang="en-US" sz="1800" dirty="0" smtClean="0">
                          <a:latin typeface="+mj-ea"/>
                          <a:ea typeface="+mj-ea"/>
                        </a:rPr>
                        <a:t>原</a:t>
                      </a:r>
                      <a:r>
                        <a:rPr lang="en-US" altLang="zh-CN" sz="1800" dirty="0" smtClean="0">
                          <a:latin typeface="+mj-ea"/>
                          <a:ea typeface="+mj-ea"/>
                        </a:rPr>
                        <a:t>IP</a:t>
                      </a:r>
                      <a:r>
                        <a:rPr lang="zh-CN" altLang="en-US" sz="1800" dirty="0" smtClean="0">
                          <a:latin typeface="+mj-ea"/>
                          <a:ea typeface="+mj-ea"/>
                        </a:rPr>
                        <a:t>载荷</a:t>
                      </a:r>
                      <a:endParaRPr lang="zh-CN" altLang="en-US" sz="1800" dirty="0">
                        <a:latin typeface="+mj-ea"/>
                        <a:ea typeface="+mj-ea"/>
                      </a:endParaRPr>
                    </a:p>
                  </a:txBody>
                  <a:tcPr marT="45641" marB="45641"/>
                </a:tc>
                <a:extLst>
                  <a:ext uri="{0D108BD9-81ED-4DB2-BD59-A6C34878D82A}">
                    <a16:rowId xmlns:a16="http://schemas.microsoft.com/office/drawing/2014/main" val="10000"/>
                  </a:ext>
                </a:extLst>
              </a:tr>
            </a:tbl>
          </a:graphicData>
        </a:graphic>
      </p:graphicFrame>
      <p:sp>
        <p:nvSpPr>
          <p:cNvPr id="12" name="TextBox 11"/>
          <p:cNvSpPr txBox="1"/>
          <p:nvPr/>
        </p:nvSpPr>
        <p:spPr>
          <a:xfrm>
            <a:off x="5786438" y="4643438"/>
            <a:ext cx="2698750" cy="1200150"/>
          </a:xfrm>
          <a:prstGeom prst="rect">
            <a:avLst/>
          </a:prstGeom>
          <a:noFill/>
        </p:spPr>
        <p:txBody>
          <a:bodyPr wrap="none">
            <a:spAutoFit/>
          </a:bodyPr>
          <a:lstStyle/>
          <a:p>
            <a:pPr>
              <a:buClr>
                <a:schemeClr val="accent6"/>
              </a:buClr>
              <a:buFont typeface="Wingdings" pitchFamily="2" charset="2"/>
              <a:buChar char="p"/>
              <a:defRPr/>
            </a:pPr>
            <a:r>
              <a:rPr lang="zh-CN" altLang="en-US" dirty="0"/>
              <a:t>转交地址的两种形式：</a:t>
            </a:r>
            <a:endParaRPr lang="en-US" altLang="zh-CN" dirty="0"/>
          </a:p>
          <a:p>
            <a:pPr lvl="1">
              <a:buFont typeface="Wingdings" pitchFamily="2" charset="2"/>
              <a:buChar char="p"/>
              <a:defRPr/>
            </a:pPr>
            <a:r>
              <a:rPr lang="zh-CN" altLang="en-US" b="1" dirty="0">
                <a:solidFill>
                  <a:srgbClr val="006600"/>
                </a:solidFill>
              </a:rPr>
              <a:t>协同定位转交地址</a:t>
            </a:r>
            <a:endParaRPr lang="en-US" altLang="zh-CN" b="1" dirty="0">
              <a:solidFill>
                <a:srgbClr val="006600"/>
              </a:solidFill>
            </a:endParaRPr>
          </a:p>
          <a:p>
            <a:pPr lvl="1">
              <a:buFont typeface="Wingdings" pitchFamily="2" charset="2"/>
              <a:buChar char="p"/>
              <a:defRPr/>
            </a:pPr>
            <a:r>
              <a:rPr lang="zh-CN" altLang="en-US" b="1" dirty="0">
                <a:solidFill>
                  <a:srgbClr val="006600"/>
                </a:solidFill>
              </a:rPr>
              <a:t>外地代理转交地址</a:t>
            </a:r>
            <a:endParaRPr lang="en-US" altLang="zh-CN" dirty="0"/>
          </a:p>
          <a:p>
            <a:pPr>
              <a:buFont typeface="Wingdings" pitchFamily="2" charset="2"/>
              <a:buChar char="p"/>
              <a:defRPr/>
            </a:pPr>
            <a:endParaRPr lang="zh-CN" altLang="en-US" dirty="0"/>
          </a:p>
        </p:txBody>
      </p:sp>
    </p:spTree>
  </p:cSld>
  <p:clrMapOvr>
    <a:masterClrMapping/>
  </p:clrMapOvr>
  <p:transition spd="med">
    <p:rand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1042" name="Line 2"/>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043" name="Rectangle 3"/>
          <p:cNvSpPr>
            <a:spLocks noChangeArrowheads="1"/>
          </p:cNvSpPr>
          <p:nvPr/>
        </p:nvSpPr>
        <p:spPr bwMode="auto">
          <a:xfrm>
            <a:off x="176213" y="2205038"/>
            <a:ext cx="434975" cy="6985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a:t>
            </a:r>
          </a:p>
          <a:p>
            <a:pPr defTabSz="762000" eaLnBrk="0" hangingPunct="0"/>
            <a:r>
              <a:rPr kumimoji="1" lang="zh-CN" altLang="en-US" sz="2000">
                <a:solidFill>
                  <a:srgbClr val="333399"/>
                </a:solidFill>
                <a:latin typeface="Arial" charset="0"/>
                <a:ea typeface="黑体" pitchFamily="2" charset="-122"/>
              </a:rPr>
              <a:t>部</a:t>
            </a:r>
          </a:p>
        </p:txBody>
      </p:sp>
      <p:sp>
        <p:nvSpPr>
          <p:cNvPr id="471044" name="Rectangle 4"/>
          <p:cNvSpPr>
            <a:spLocks noChangeArrowheads="1"/>
          </p:cNvSpPr>
          <p:nvPr/>
        </p:nvSpPr>
        <p:spPr bwMode="auto">
          <a:xfrm>
            <a:off x="3094038" y="1371600"/>
            <a:ext cx="1966912"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45" name="Freeform 5"/>
          <p:cNvSpPr/>
          <p:nvPr/>
        </p:nvSpPr>
        <p:spPr bwMode="auto">
          <a:xfrm>
            <a:off x="1887538" y="817563"/>
            <a:ext cx="5721350" cy="550862"/>
          </a:xfrm>
          <a:custGeom>
            <a:avLst/>
            <a:gdLst>
              <a:gd name="T0" fmla="*/ 0 w 3344"/>
              <a:gd name="T1" fmla="*/ 0 h 510"/>
              <a:gd name="T2" fmla="*/ 3344 w 3344"/>
              <a:gd name="T3" fmla="*/ 0 h 510"/>
              <a:gd name="T4" fmla="*/ 1860 w 3344"/>
              <a:gd name="T5" fmla="*/ 510 h 510"/>
              <a:gd name="T6" fmla="*/ 695 w 3344"/>
              <a:gd name="T7" fmla="*/ 498 h 510"/>
              <a:gd name="T8" fmla="*/ 0 w 3344"/>
              <a:gd name="T9" fmla="*/ 0 h 510"/>
            </a:gdLst>
            <a:ahLst/>
            <a:cxnLst>
              <a:cxn ang="0">
                <a:pos x="T0" y="T1"/>
              </a:cxn>
              <a:cxn ang="0">
                <a:pos x="T2" y="T3"/>
              </a:cxn>
              <a:cxn ang="0">
                <a:pos x="T4" y="T5"/>
              </a:cxn>
              <a:cxn ang="0">
                <a:pos x="T6" y="T7"/>
              </a:cxn>
              <a:cxn ang="0">
                <a:pos x="T8" y="T9"/>
              </a:cxn>
            </a:cxnLst>
            <a:rect l="0" t="0" r="r" b="b"/>
            <a:pathLst>
              <a:path w="3344" h="510">
                <a:moveTo>
                  <a:pt x="0" y="0"/>
                </a:moveTo>
                <a:lnTo>
                  <a:pt x="3344" y="0"/>
                </a:lnTo>
                <a:lnTo>
                  <a:pt x="1860" y="510"/>
                </a:lnTo>
                <a:lnTo>
                  <a:pt x="695" y="498"/>
                </a:lnTo>
                <a:lnTo>
                  <a:pt x="0" y="0"/>
                </a:lnTo>
                <a:close/>
              </a:path>
            </a:pathLst>
          </a:custGeom>
          <a:solidFill>
            <a:srgbClr val="FFCCFF"/>
          </a:solidFill>
          <a:ln>
            <a:noFill/>
          </a:ln>
          <a:effectLst/>
          <a:extLst>
            <a:ext uri="{91240B29-F687-4F45-9708-019B960494DF}">
              <a14:hiddenLine xmlns:a14="http://schemas.microsoft.com/office/drawing/2010/main" w="12700">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046" name="Rectangle 6"/>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47" name="Rectangle 7"/>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48" name="Line 8"/>
          <p:cNvSpPr>
            <a:spLocks noChangeShapeType="1"/>
          </p:cNvSpPr>
          <p:nvPr/>
        </p:nvSpPr>
        <p:spPr bwMode="auto">
          <a:xfrm>
            <a:off x="1131888" y="1812925"/>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49" name="Line 9"/>
          <p:cNvSpPr>
            <a:spLocks noChangeShapeType="1"/>
          </p:cNvSpPr>
          <p:nvPr/>
        </p:nvSpPr>
        <p:spPr bwMode="auto">
          <a:xfrm>
            <a:off x="1131888" y="2255838"/>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50" name="Line 10"/>
          <p:cNvSpPr>
            <a:spLocks noChangeShapeType="1"/>
          </p:cNvSpPr>
          <p:nvPr/>
        </p:nvSpPr>
        <p:spPr bwMode="auto">
          <a:xfrm>
            <a:off x="1131888" y="2700338"/>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51" name="Line 11"/>
          <p:cNvSpPr>
            <a:spLocks noChangeShapeType="1"/>
          </p:cNvSpPr>
          <p:nvPr/>
        </p:nvSpPr>
        <p:spPr bwMode="auto">
          <a:xfrm>
            <a:off x="1131888" y="3138488"/>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52" name="Line 12"/>
          <p:cNvSpPr>
            <a:spLocks noChangeShapeType="1"/>
          </p:cNvSpPr>
          <p:nvPr/>
        </p:nvSpPr>
        <p:spPr bwMode="auto">
          <a:xfrm>
            <a:off x="1131888" y="3582988"/>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53" name="Line 13"/>
          <p:cNvSpPr>
            <a:spLocks noChangeShapeType="1"/>
          </p:cNvSpPr>
          <p:nvPr/>
        </p:nvSpPr>
        <p:spPr bwMode="auto">
          <a:xfrm>
            <a:off x="2100263" y="1370013"/>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54" name="Line 14"/>
          <p:cNvSpPr>
            <a:spLocks noChangeShapeType="1"/>
          </p:cNvSpPr>
          <p:nvPr/>
        </p:nvSpPr>
        <p:spPr bwMode="auto">
          <a:xfrm>
            <a:off x="3084513" y="1370013"/>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55" name="Line 15"/>
          <p:cNvSpPr>
            <a:spLocks noChangeShapeType="1"/>
          </p:cNvSpPr>
          <p:nvPr/>
        </p:nvSpPr>
        <p:spPr bwMode="auto">
          <a:xfrm>
            <a:off x="3084513" y="2265363"/>
            <a:ext cx="0" cy="4318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56" name="Line 16"/>
          <p:cNvSpPr>
            <a:spLocks noChangeShapeType="1"/>
          </p:cNvSpPr>
          <p:nvPr/>
        </p:nvSpPr>
        <p:spPr bwMode="auto">
          <a:xfrm>
            <a:off x="5057775" y="1370013"/>
            <a:ext cx="0" cy="13271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57" name="Line 17"/>
          <p:cNvSpPr>
            <a:spLocks noChangeShapeType="1"/>
          </p:cNvSpPr>
          <p:nvPr/>
        </p:nvSpPr>
        <p:spPr bwMode="auto">
          <a:xfrm flipV="1">
            <a:off x="7029450" y="3578225"/>
            <a:ext cx="0" cy="4413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58" name="Line 18"/>
          <p:cNvSpPr>
            <a:spLocks noChangeShapeType="1"/>
          </p:cNvSpPr>
          <p:nvPr/>
        </p:nvSpPr>
        <p:spPr bwMode="auto">
          <a:xfrm>
            <a:off x="5859463" y="1822450"/>
            <a:ext cx="0" cy="4333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59" name="Rectangle 19"/>
          <p:cNvSpPr>
            <a:spLocks noChangeArrowheads="1"/>
          </p:cNvSpPr>
          <p:nvPr/>
        </p:nvSpPr>
        <p:spPr bwMode="auto">
          <a:xfrm>
            <a:off x="10795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71060" name="Rectangle 20"/>
          <p:cNvSpPr>
            <a:spLocks noChangeArrowheads="1"/>
          </p:cNvSpPr>
          <p:nvPr/>
        </p:nvSpPr>
        <p:spPr bwMode="auto">
          <a:xfrm>
            <a:off x="2014538" y="982663"/>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71061" name="Rectangle 21"/>
          <p:cNvSpPr>
            <a:spLocks noChangeArrowheads="1"/>
          </p:cNvSpPr>
          <p:nvPr/>
        </p:nvSpPr>
        <p:spPr bwMode="auto">
          <a:xfrm>
            <a:off x="30099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8</a:t>
            </a:r>
          </a:p>
        </p:txBody>
      </p:sp>
      <p:sp>
        <p:nvSpPr>
          <p:cNvPr id="471062" name="Rectangle 22"/>
          <p:cNvSpPr>
            <a:spLocks noChangeArrowheads="1"/>
          </p:cNvSpPr>
          <p:nvPr/>
        </p:nvSpPr>
        <p:spPr bwMode="auto">
          <a:xfrm>
            <a:off x="4960938"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16</a:t>
            </a:r>
          </a:p>
        </p:txBody>
      </p:sp>
      <p:sp>
        <p:nvSpPr>
          <p:cNvPr id="471063" name="Rectangle 23"/>
          <p:cNvSpPr>
            <a:spLocks noChangeArrowheads="1"/>
          </p:cNvSpPr>
          <p:nvPr/>
        </p:nvSpPr>
        <p:spPr bwMode="auto">
          <a:xfrm>
            <a:off x="5757863" y="982663"/>
            <a:ext cx="4619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19</a:t>
            </a:r>
          </a:p>
        </p:txBody>
      </p:sp>
      <p:sp>
        <p:nvSpPr>
          <p:cNvPr id="471064" name="Rectangle 24"/>
          <p:cNvSpPr>
            <a:spLocks noChangeArrowheads="1"/>
          </p:cNvSpPr>
          <p:nvPr/>
        </p:nvSpPr>
        <p:spPr bwMode="auto">
          <a:xfrm>
            <a:off x="6932613"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24</a:t>
            </a:r>
          </a:p>
        </p:txBody>
      </p:sp>
      <p:sp>
        <p:nvSpPr>
          <p:cNvPr id="471065" name="Rectangle 25"/>
          <p:cNvSpPr>
            <a:spLocks noChangeArrowheads="1"/>
          </p:cNvSpPr>
          <p:nvPr/>
        </p:nvSpPr>
        <p:spPr bwMode="auto">
          <a:xfrm>
            <a:off x="8645525"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31</a:t>
            </a:r>
          </a:p>
        </p:txBody>
      </p:sp>
      <p:sp>
        <p:nvSpPr>
          <p:cNvPr id="471066" name="Rectangle 26"/>
          <p:cNvSpPr>
            <a:spLocks noChangeArrowheads="1"/>
          </p:cNvSpPr>
          <p:nvPr/>
        </p:nvSpPr>
        <p:spPr bwMode="auto">
          <a:xfrm>
            <a:off x="1228725" y="1397000"/>
            <a:ext cx="7588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版 本</a:t>
            </a:r>
          </a:p>
        </p:txBody>
      </p:sp>
      <p:sp>
        <p:nvSpPr>
          <p:cNvPr id="471067" name="Rectangle 27"/>
          <p:cNvSpPr>
            <a:spLocks noChangeArrowheads="1"/>
          </p:cNvSpPr>
          <p:nvPr/>
        </p:nvSpPr>
        <p:spPr bwMode="auto">
          <a:xfrm>
            <a:off x="5116513" y="18732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标志</a:t>
            </a:r>
          </a:p>
        </p:txBody>
      </p:sp>
      <p:sp>
        <p:nvSpPr>
          <p:cNvPr id="471068" name="Rectangle 28"/>
          <p:cNvSpPr>
            <a:spLocks noChangeArrowheads="1"/>
          </p:cNvSpPr>
          <p:nvPr/>
        </p:nvSpPr>
        <p:spPr bwMode="auto">
          <a:xfrm>
            <a:off x="1425575" y="2278063"/>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生 存 时 间</a:t>
            </a:r>
          </a:p>
        </p:txBody>
      </p:sp>
      <p:sp>
        <p:nvSpPr>
          <p:cNvPr id="471069" name="Rectangle 29"/>
          <p:cNvSpPr>
            <a:spLocks noChangeArrowheads="1"/>
          </p:cNvSpPr>
          <p:nvPr/>
        </p:nvSpPr>
        <p:spPr bwMode="auto">
          <a:xfrm>
            <a:off x="3556000" y="2278063"/>
            <a:ext cx="9699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协    议</a:t>
            </a:r>
          </a:p>
        </p:txBody>
      </p:sp>
      <p:sp>
        <p:nvSpPr>
          <p:cNvPr id="471070" name="Rectangle 30"/>
          <p:cNvSpPr>
            <a:spLocks noChangeArrowheads="1"/>
          </p:cNvSpPr>
          <p:nvPr/>
        </p:nvSpPr>
        <p:spPr bwMode="auto">
          <a:xfrm>
            <a:off x="2570163" y="187325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    识</a:t>
            </a:r>
          </a:p>
        </p:txBody>
      </p:sp>
      <p:sp>
        <p:nvSpPr>
          <p:cNvPr id="471071" name="Rectangle 31"/>
          <p:cNvSpPr>
            <a:spLocks noChangeArrowheads="1"/>
          </p:cNvSpPr>
          <p:nvPr/>
        </p:nvSpPr>
        <p:spPr bwMode="auto">
          <a:xfrm>
            <a:off x="3303588" y="1397000"/>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服 务 类 型</a:t>
            </a:r>
          </a:p>
        </p:txBody>
      </p:sp>
      <p:sp>
        <p:nvSpPr>
          <p:cNvPr id="471072" name="Rectangle 32"/>
          <p:cNvSpPr>
            <a:spLocks noChangeArrowheads="1"/>
          </p:cNvSpPr>
          <p:nvPr/>
        </p:nvSpPr>
        <p:spPr bwMode="auto">
          <a:xfrm>
            <a:off x="6507163" y="1397000"/>
            <a:ext cx="136048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总   长   度</a:t>
            </a:r>
          </a:p>
        </p:txBody>
      </p:sp>
      <p:sp>
        <p:nvSpPr>
          <p:cNvPr id="471073" name="Rectangle 33"/>
          <p:cNvSpPr>
            <a:spLocks noChangeArrowheads="1"/>
          </p:cNvSpPr>
          <p:nvPr/>
        </p:nvSpPr>
        <p:spPr bwMode="auto">
          <a:xfrm>
            <a:off x="6778625" y="18732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片   偏   移</a:t>
            </a:r>
          </a:p>
        </p:txBody>
      </p:sp>
      <p:sp>
        <p:nvSpPr>
          <p:cNvPr id="471074" name="Rectangle 34"/>
          <p:cNvSpPr>
            <a:spLocks noChangeArrowheads="1"/>
          </p:cNvSpPr>
          <p:nvPr/>
        </p:nvSpPr>
        <p:spPr bwMode="auto">
          <a:xfrm>
            <a:off x="7502525" y="360680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填    充</a:t>
            </a:r>
          </a:p>
        </p:txBody>
      </p:sp>
      <p:sp>
        <p:nvSpPr>
          <p:cNvPr id="471075" name="Rectangle 35"/>
          <p:cNvSpPr>
            <a:spLocks noChangeArrowheads="1"/>
          </p:cNvSpPr>
          <p:nvPr/>
        </p:nvSpPr>
        <p:spPr bwMode="auto">
          <a:xfrm>
            <a:off x="5926138" y="2278063"/>
            <a:ext cx="22891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   部   检   验   和</a:t>
            </a:r>
          </a:p>
        </p:txBody>
      </p:sp>
      <p:sp>
        <p:nvSpPr>
          <p:cNvPr id="471076" name="Rectangle 36"/>
          <p:cNvSpPr>
            <a:spLocks noChangeArrowheads="1"/>
          </p:cNvSpPr>
          <p:nvPr/>
        </p:nvSpPr>
        <p:spPr bwMode="auto">
          <a:xfrm>
            <a:off x="4416425" y="27368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源   地   址</a:t>
            </a:r>
          </a:p>
        </p:txBody>
      </p:sp>
      <p:sp>
        <p:nvSpPr>
          <p:cNvPr id="471077" name="Rectangle 37"/>
          <p:cNvSpPr>
            <a:spLocks noChangeArrowheads="1"/>
          </p:cNvSpPr>
          <p:nvPr/>
        </p:nvSpPr>
        <p:spPr bwMode="auto">
          <a:xfrm>
            <a:off x="4160838" y="3178175"/>
            <a:ext cx="18256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目   的   地   址</a:t>
            </a:r>
          </a:p>
        </p:txBody>
      </p:sp>
      <p:sp>
        <p:nvSpPr>
          <p:cNvPr id="471078" name="Rectangle 38"/>
          <p:cNvSpPr>
            <a:spLocks noChangeArrowheads="1"/>
          </p:cNvSpPr>
          <p:nvPr/>
        </p:nvSpPr>
        <p:spPr bwMode="auto">
          <a:xfrm>
            <a:off x="2228850" y="3606800"/>
            <a:ext cx="4117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可   选   字   段  （长   度   可   变）</a:t>
            </a:r>
          </a:p>
        </p:txBody>
      </p:sp>
      <p:sp>
        <p:nvSpPr>
          <p:cNvPr id="471079" name="Rectangle 39"/>
          <p:cNvSpPr>
            <a:spLocks noChangeArrowheads="1"/>
          </p:cNvSpPr>
          <p:nvPr/>
        </p:nvSpPr>
        <p:spPr bwMode="auto">
          <a:xfrm>
            <a:off x="433388" y="968375"/>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71080" name="Rectangle 40"/>
          <p:cNvSpPr>
            <a:spLocks noChangeArrowheads="1"/>
          </p:cNvSpPr>
          <p:nvPr/>
        </p:nvSpPr>
        <p:spPr bwMode="auto">
          <a:xfrm>
            <a:off x="2003425" y="1377950"/>
            <a:ext cx="1196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首部长度</a:t>
            </a:r>
          </a:p>
        </p:txBody>
      </p:sp>
      <p:grpSp>
        <p:nvGrpSpPr>
          <p:cNvPr id="471081" name="Group 41"/>
          <p:cNvGrpSpPr/>
          <p:nvPr/>
        </p:nvGrpSpPr>
        <p:grpSpPr bwMode="auto">
          <a:xfrm>
            <a:off x="1069975" y="3748088"/>
            <a:ext cx="131763" cy="69850"/>
            <a:chOff x="833" y="3024"/>
            <a:chExt cx="78" cy="51"/>
          </a:xfrm>
        </p:grpSpPr>
        <p:sp>
          <p:nvSpPr>
            <p:cNvPr id="471082" name="Rectangle 42"/>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83" name="Line 43"/>
            <p:cNvSpPr>
              <a:spLocks noChangeShapeType="1"/>
            </p:cNvSpPr>
            <p:nvPr/>
          </p:nvSpPr>
          <p:spPr bwMode="auto">
            <a:xfrm>
              <a:off x="839" y="3030"/>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84" name="Line 44"/>
            <p:cNvSpPr>
              <a:spLocks noChangeShapeType="1"/>
            </p:cNvSpPr>
            <p:nvPr/>
          </p:nvSpPr>
          <p:spPr bwMode="auto">
            <a:xfrm>
              <a:off x="839" y="3075"/>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71085" name="Group 45"/>
          <p:cNvGrpSpPr/>
          <p:nvPr/>
        </p:nvGrpSpPr>
        <p:grpSpPr bwMode="auto">
          <a:xfrm>
            <a:off x="8937625" y="3757613"/>
            <a:ext cx="131763" cy="66675"/>
            <a:chOff x="5432" y="3030"/>
            <a:chExt cx="78" cy="51"/>
          </a:xfrm>
        </p:grpSpPr>
        <p:sp>
          <p:nvSpPr>
            <p:cNvPr id="471086" name="Rectangle 46"/>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87" name="Line 47"/>
            <p:cNvSpPr>
              <a:spLocks noChangeShapeType="1"/>
            </p:cNvSpPr>
            <p:nvPr/>
          </p:nvSpPr>
          <p:spPr bwMode="auto">
            <a:xfrm>
              <a:off x="5438" y="3036"/>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88" name="Line 48"/>
            <p:cNvSpPr>
              <a:spLocks noChangeShapeType="1"/>
            </p:cNvSpPr>
            <p:nvPr/>
          </p:nvSpPr>
          <p:spPr bwMode="auto">
            <a:xfrm>
              <a:off x="5438" y="3081"/>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71089" name="Rectangle 49"/>
          <p:cNvSpPr>
            <a:spLocks noChangeArrowheads="1"/>
          </p:cNvSpPr>
          <p:nvPr/>
        </p:nvSpPr>
        <p:spPr bwMode="auto">
          <a:xfrm>
            <a:off x="1889125" y="411163"/>
            <a:ext cx="5716588" cy="406400"/>
          </a:xfrm>
          <a:prstGeom prst="rect">
            <a:avLst/>
          </a:prstGeom>
          <a:solidFill>
            <a:srgbClr val="FFCC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90" name="Line 50"/>
          <p:cNvSpPr>
            <a:spLocks noChangeShapeType="1"/>
          </p:cNvSpPr>
          <p:nvPr/>
        </p:nvSpPr>
        <p:spPr bwMode="auto">
          <a:xfrm>
            <a:off x="4025900" y="401638"/>
            <a:ext cx="0" cy="41116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91" name="Line 51"/>
          <p:cNvSpPr>
            <a:spLocks noChangeShapeType="1"/>
          </p:cNvSpPr>
          <p:nvPr/>
        </p:nvSpPr>
        <p:spPr bwMode="auto">
          <a:xfrm>
            <a:off x="4754563" y="407988"/>
            <a:ext cx="0" cy="4048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92" name="Line 52"/>
          <p:cNvSpPr>
            <a:spLocks noChangeShapeType="1"/>
          </p:cNvSpPr>
          <p:nvPr/>
        </p:nvSpPr>
        <p:spPr bwMode="auto">
          <a:xfrm>
            <a:off x="5473700" y="407988"/>
            <a:ext cx="0" cy="39528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93" name="Line 53"/>
          <p:cNvSpPr>
            <a:spLocks noChangeShapeType="1"/>
          </p:cNvSpPr>
          <p:nvPr/>
        </p:nvSpPr>
        <p:spPr bwMode="auto">
          <a:xfrm>
            <a:off x="6192838" y="401638"/>
            <a:ext cx="0" cy="40163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94" name="Line 54"/>
          <p:cNvSpPr>
            <a:spLocks noChangeShapeType="1"/>
          </p:cNvSpPr>
          <p:nvPr/>
        </p:nvSpPr>
        <p:spPr bwMode="auto">
          <a:xfrm>
            <a:off x="6913563" y="407988"/>
            <a:ext cx="0" cy="4048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95" name="Rectangle 55"/>
          <p:cNvSpPr>
            <a:spLocks noChangeArrowheads="1"/>
          </p:cNvSpPr>
          <p:nvPr/>
        </p:nvSpPr>
        <p:spPr bwMode="auto">
          <a:xfrm>
            <a:off x="201930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71096" name="Rectangle 56"/>
          <p:cNvSpPr>
            <a:spLocks noChangeArrowheads="1"/>
          </p:cNvSpPr>
          <p:nvPr/>
        </p:nvSpPr>
        <p:spPr bwMode="auto">
          <a:xfrm>
            <a:off x="2747963"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a:t>
            </a:r>
          </a:p>
        </p:txBody>
      </p:sp>
      <p:sp>
        <p:nvSpPr>
          <p:cNvPr id="471097" name="Rectangle 57"/>
          <p:cNvSpPr>
            <a:spLocks noChangeArrowheads="1"/>
          </p:cNvSpPr>
          <p:nvPr/>
        </p:nvSpPr>
        <p:spPr bwMode="auto">
          <a:xfrm>
            <a:off x="347503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a:t>
            </a:r>
          </a:p>
        </p:txBody>
      </p:sp>
      <p:sp>
        <p:nvSpPr>
          <p:cNvPr id="471098" name="Rectangle 58"/>
          <p:cNvSpPr>
            <a:spLocks noChangeArrowheads="1"/>
          </p:cNvSpPr>
          <p:nvPr/>
        </p:nvSpPr>
        <p:spPr bwMode="auto">
          <a:xfrm>
            <a:off x="420528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a:t>
            </a:r>
          </a:p>
        </p:txBody>
      </p:sp>
      <p:sp>
        <p:nvSpPr>
          <p:cNvPr id="471099" name="Rectangle 59"/>
          <p:cNvSpPr>
            <a:spLocks noChangeArrowheads="1"/>
          </p:cNvSpPr>
          <p:nvPr/>
        </p:nvSpPr>
        <p:spPr bwMode="auto">
          <a:xfrm>
            <a:off x="493395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71100" name="Rectangle 60"/>
          <p:cNvSpPr>
            <a:spLocks noChangeArrowheads="1"/>
          </p:cNvSpPr>
          <p:nvPr/>
        </p:nvSpPr>
        <p:spPr bwMode="auto">
          <a:xfrm>
            <a:off x="566261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5</a:t>
            </a:r>
          </a:p>
        </p:txBody>
      </p:sp>
      <p:sp>
        <p:nvSpPr>
          <p:cNvPr id="471101" name="Rectangle 61"/>
          <p:cNvSpPr>
            <a:spLocks noChangeArrowheads="1"/>
          </p:cNvSpPr>
          <p:nvPr/>
        </p:nvSpPr>
        <p:spPr bwMode="auto">
          <a:xfrm>
            <a:off x="639286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6</a:t>
            </a:r>
          </a:p>
        </p:txBody>
      </p:sp>
      <p:sp>
        <p:nvSpPr>
          <p:cNvPr id="471102" name="Rectangle 62"/>
          <p:cNvSpPr>
            <a:spLocks noChangeArrowheads="1"/>
          </p:cNvSpPr>
          <p:nvPr/>
        </p:nvSpPr>
        <p:spPr bwMode="auto">
          <a:xfrm>
            <a:off x="7121525"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7</a:t>
            </a:r>
          </a:p>
        </p:txBody>
      </p:sp>
      <p:sp>
        <p:nvSpPr>
          <p:cNvPr id="471103" name="Rectangle 63"/>
          <p:cNvSpPr>
            <a:spLocks noChangeArrowheads="1"/>
          </p:cNvSpPr>
          <p:nvPr/>
        </p:nvSpPr>
        <p:spPr bwMode="auto">
          <a:xfrm>
            <a:off x="4203700"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D</a:t>
            </a:r>
          </a:p>
        </p:txBody>
      </p:sp>
      <p:sp>
        <p:nvSpPr>
          <p:cNvPr id="471104" name="Rectangle 64"/>
          <p:cNvSpPr>
            <a:spLocks noChangeArrowheads="1"/>
          </p:cNvSpPr>
          <p:nvPr/>
        </p:nvSpPr>
        <p:spPr bwMode="auto">
          <a:xfrm>
            <a:off x="4933950" y="423863"/>
            <a:ext cx="336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T</a:t>
            </a:r>
          </a:p>
        </p:txBody>
      </p:sp>
      <p:sp>
        <p:nvSpPr>
          <p:cNvPr id="471105" name="Rectangle 65"/>
          <p:cNvSpPr>
            <a:spLocks noChangeArrowheads="1"/>
          </p:cNvSpPr>
          <p:nvPr/>
        </p:nvSpPr>
        <p:spPr bwMode="auto">
          <a:xfrm>
            <a:off x="5662613"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R</a:t>
            </a:r>
          </a:p>
        </p:txBody>
      </p:sp>
      <p:sp>
        <p:nvSpPr>
          <p:cNvPr id="471106" name="Rectangle 66"/>
          <p:cNvSpPr>
            <a:spLocks noChangeArrowheads="1"/>
          </p:cNvSpPr>
          <p:nvPr/>
        </p:nvSpPr>
        <p:spPr bwMode="auto">
          <a:xfrm>
            <a:off x="6361113" y="423863"/>
            <a:ext cx="3667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C</a:t>
            </a:r>
          </a:p>
        </p:txBody>
      </p:sp>
      <p:sp>
        <p:nvSpPr>
          <p:cNvPr id="471107" name="Rectangle 67"/>
          <p:cNvSpPr>
            <a:spLocks noChangeArrowheads="1"/>
          </p:cNvSpPr>
          <p:nvPr/>
        </p:nvSpPr>
        <p:spPr bwMode="auto">
          <a:xfrm>
            <a:off x="6902450" y="423863"/>
            <a:ext cx="6905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未用</a:t>
            </a:r>
          </a:p>
        </p:txBody>
      </p:sp>
      <p:sp>
        <p:nvSpPr>
          <p:cNvPr id="471108" name="Rectangle 68"/>
          <p:cNvSpPr>
            <a:spLocks noChangeArrowheads="1"/>
          </p:cNvSpPr>
          <p:nvPr/>
        </p:nvSpPr>
        <p:spPr bwMode="auto">
          <a:xfrm>
            <a:off x="2390775" y="423863"/>
            <a:ext cx="1222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优  先  级</a:t>
            </a:r>
          </a:p>
        </p:txBody>
      </p:sp>
      <p:sp>
        <p:nvSpPr>
          <p:cNvPr id="471109" name="Rectangle 69"/>
          <p:cNvSpPr>
            <a:spLocks noChangeArrowheads="1"/>
          </p:cNvSpPr>
          <p:nvPr/>
        </p:nvSpPr>
        <p:spPr bwMode="auto">
          <a:xfrm>
            <a:off x="3811588" y="4149725"/>
            <a:ext cx="2908300" cy="3937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数       据       部       分</a:t>
            </a:r>
          </a:p>
        </p:txBody>
      </p:sp>
      <p:sp>
        <p:nvSpPr>
          <p:cNvPr id="471110" name="Rectangle 70"/>
          <p:cNvSpPr>
            <a:spLocks noChangeArrowheads="1"/>
          </p:cNvSpPr>
          <p:nvPr/>
        </p:nvSpPr>
        <p:spPr bwMode="auto">
          <a:xfrm>
            <a:off x="1284288" y="444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71111" name="Rectangle 71"/>
          <p:cNvSpPr>
            <a:spLocks noChangeArrowheads="1"/>
          </p:cNvSpPr>
          <p:nvPr/>
        </p:nvSpPr>
        <p:spPr bwMode="auto">
          <a:xfrm>
            <a:off x="611188" y="1773238"/>
            <a:ext cx="43497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固</a:t>
            </a:r>
          </a:p>
          <a:p>
            <a:pPr defTabSz="762000" eaLnBrk="0" hangingPunct="0">
              <a:lnSpc>
                <a:spcPct val="90000"/>
              </a:lnSpc>
            </a:pPr>
            <a:r>
              <a:rPr kumimoji="1" lang="zh-CN" altLang="en-US" sz="2000">
                <a:solidFill>
                  <a:srgbClr val="333399"/>
                </a:solidFill>
                <a:latin typeface="Arial" charset="0"/>
                <a:ea typeface="黑体" pitchFamily="2" charset="-122"/>
              </a:rPr>
              <a:t>定</a:t>
            </a:r>
          </a:p>
          <a:p>
            <a:pPr defTabSz="762000" eaLnBrk="0" hangingPunct="0">
              <a:lnSpc>
                <a:spcPct val="90000"/>
              </a:lnSpc>
            </a:pPr>
            <a:r>
              <a:rPr kumimoji="1" lang="zh-CN" altLang="en-US" sz="2000">
                <a:solidFill>
                  <a:srgbClr val="333399"/>
                </a:solidFill>
                <a:latin typeface="Arial" charset="0"/>
                <a:ea typeface="黑体" pitchFamily="2" charset="-122"/>
              </a:rPr>
              <a:t>部</a:t>
            </a:r>
          </a:p>
          <a:p>
            <a:pPr defTabSz="762000" eaLnBrk="0" hangingPunct="0">
              <a:lnSpc>
                <a:spcPct val="90000"/>
              </a:lnSpc>
            </a:pPr>
            <a:r>
              <a:rPr kumimoji="1" lang="zh-CN" altLang="en-US" sz="2000">
                <a:solidFill>
                  <a:srgbClr val="333399"/>
                </a:solidFill>
                <a:latin typeface="Arial" charset="0"/>
                <a:ea typeface="黑体" pitchFamily="2" charset="-122"/>
              </a:rPr>
              <a:t>分</a:t>
            </a:r>
          </a:p>
        </p:txBody>
      </p:sp>
      <p:sp>
        <p:nvSpPr>
          <p:cNvPr id="471112" name="Rectangle 72"/>
          <p:cNvSpPr>
            <a:spLocks noChangeArrowheads="1"/>
          </p:cNvSpPr>
          <p:nvPr/>
        </p:nvSpPr>
        <p:spPr bwMode="auto">
          <a:xfrm>
            <a:off x="468313" y="3500438"/>
            <a:ext cx="6889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可变</a:t>
            </a:r>
          </a:p>
          <a:p>
            <a:pPr defTabSz="762000" eaLnBrk="0" hangingPunct="0">
              <a:lnSpc>
                <a:spcPct val="90000"/>
              </a:lnSpc>
            </a:pPr>
            <a:r>
              <a:rPr kumimoji="1" lang="zh-CN" altLang="en-US" sz="2000">
                <a:solidFill>
                  <a:srgbClr val="333399"/>
                </a:solidFill>
                <a:latin typeface="Arial" charset="0"/>
                <a:ea typeface="黑体" pitchFamily="2" charset="-122"/>
              </a:rPr>
              <a:t>部分</a:t>
            </a:r>
          </a:p>
        </p:txBody>
      </p:sp>
      <p:grpSp>
        <p:nvGrpSpPr>
          <p:cNvPr id="471117" name="Group 77"/>
          <p:cNvGrpSpPr/>
          <p:nvPr/>
        </p:nvGrpSpPr>
        <p:grpSpPr bwMode="auto">
          <a:xfrm>
            <a:off x="1093788" y="1789113"/>
            <a:ext cx="7038975" cy="4227512"/>
            <a:chOff x="689" y="1127"/>
            <a:chExt cx="4434" cy="2663"/>
          </a:xfrm>
        </p:grpSpPr>
        <p:sp>
          <p:nvSpPr>
            <p:cNvPr id="471114" name="Text Box 74"/>
            <p:cNvSpPr txBox="1">
              <a:spLocks noChangeArrowheads="1"/>
            </p:cNvSpPr>
            <p:nvPr/>
          </p:nvSpPr>
          <p:spPr bwMode="auto">
            <a:xfrm>
              <a:off x="689" y="3194"/>
              <a:ext cx="4434" cy="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a:solidFill>
                    <a:srgbClr val="333399"/>
                  </a:solidFill>
                  <a:latin typeface="Arial" charset="0"/>
                  <a:ea typeface="黑体" pitchFamily="2" charset="-122"/>
                </a:rPr>
                <a:t>标识</a:t>
              </a:r>
              <a:r>
                <a:rPr lang="en-US" altLang="zh-CN">
                  <a:solidFill>
                    <a:srgbClr val="333399"/>
                  </a:solidFill>
                  <a:latin typeface="Arial" charset="0"/>
                  <a:ea typeface="黑体" pitchFamily="2" charset="-122"/>
                </a:rPr>
                <a:t>(identification)    </a:t>
              </a:r>
              <a:r>
                <a:rPr lang="zh-CN" altLang="en-US">
                  <a:solidFill>
                    <a:srgbClr val="333399"/>
                  </a:solidFill>
                  <a:latin typeface="Arial" charset="0"/>
                  <a:ea typeface="黑体" pitchFamily="2" charset="-122"/>
                </a:rPr>
                <a:t>占 </a:t>
              </a:r>
              <a:r>
                <a:rPr lang="en-US" altLang="zh-CN">
                  <a:solidFill>
                    <a:srgbClr val="333399"/>
                  </a:solidFill>
                  <a:latin typeface="Arial" charset="0"/>
                  <a:ea typeface="黑体" pitchFamily="2" charset="-122"/>
                </a:rPr>
                <a:t>16 bit</a:t>
              </a:r>
              <a:r>
                <a:rPr lang="zh-CN" altLang="en-US">
                  <a:solidFill>
                    <a:srgbClr val="333399"/>
                  </a:solidFill>
                  <a:latin typeface="Arial" charset="0"/>
                  <a:ea typeface="黑体" pitchFamily="2" charset="-122"/>
                </a:rPr>
                <a:t>，</a:t>
              </a:r>
            </a:p>
            <a:p>
              <a:pPr algn="ctr"/>
              <a:r>
                <a:rPr lang="zh-CN" altLang="en-US">
                  <a:solidFill>
                    <a:srgbClr val="333399"/>
                  </a:solidFill>
                  <a:latin typeface="Arial" charset="0"/>
                  <a:ea typeface="黑体" pitchFamily="2" charset="-122"/>
                </a:rPr>
                <a:t>它是一个计数器，用来产生数据报的标识。 </a:t>
              </a:r>
            </a:p>
          </p:txBody>
        </p:sp>
        <p:sp>
          <p:nvSpPr>
            <p:cNvPr id="471116" name="Rectangle 76"/>
            <p:cNvSpPr>
              <a:spLocks noChangeArrowheads="1"/>
            </p:cNvSpPr>
            <p:nvPr/>
          </p:nvSpPr>
          <p:spPr bwMode="auto">
            <a:xfrm>
              <a:off x="703" y="1127"/>
              <a:ext cx="2484" cy="307"/>
            </a:xfrm>
            <a:prstGeom prst="rect">
              <a:avLst/>
            </a:prstGeom>
            <a:noFill/>
            <a:ln w="76200">
              <a:solidFill>
                <a:schemeClr va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71118" name="AutoShape 78"/>
          <p:cNvSpPr/>
          <p:nvPr/>
        </p:nvSpPr>
        <p:spPr bwMode="auto">
          <a:xfrm>
            <a:off x="949325" y="1412875"/>
            <a:ext cx="166688" cy="2160588"/>
          </a:xfrm>
          <a:prstGeom prst="leftBrace">
            <a:avLst>
              <a:gd name="adj1" fmla="val 108016"/>
              <a:gd name="adj2" fmla="val 50000"/>
            </a:avLst>
          </a:prstGeom>
          <a:noFill/>
          <a:ln w="28575">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2000" fill="hold" nodeType="afterEffect">
                                  <p:stCondLst>
                                    <p:cond delay="0"/>
                                  </p:stCondLst>
                                  <p:childTnLst>
                                    <p:anim calcmode="discrete" valueType="str">
                                      <p:cBhvr>
                                        <p:cTn id="6" dur="1000" fill="hold"/>
                                        <p:tgtEl>
                                          <p:spTgt spid="47111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标题 1"/>
          <p:cNvSpPr>
            <a:spLocks noGrp="1"/>
          </p:cNvSpPr>
          <p:nvPr>
            <p:ph type="title"/>
          </p:nvPr>
        </p:nvSpPr>
        <p:spPr/>
        <p:txBody>
          <a:bodyPr/>
          <a:lstStyle/>
          <a:p>
            <a:r>
              <a:rPr lang="zh-CN" altLang="en-US" smtClean="0"/>
              <a:t>转交地址</a:t>
            </a:r>
          </a:p>
        </p:txBody>
      </p:sp>
      <p:sp>
        <p:nvSpPr>
          <p:cNvPr id="124931" name="内容占位符 2"/>
          <p:cNvSpPr>
            <a:spLocks noGrp="1"/>
          </p:cNvSpPr>
          <p:nvPr>
            <p:ph idx="1"/>
          </p:nvPr>
        </p:nvSpPr>
        <p:spPr>
          <a:xfrm>
            <a:off x="428625" y="1714500"/>
            <a:ext cx="8501063" cy="5357813"/>
          </a:xfrm>
        </p:spPr>
        <p:txBody>
          <a:bodyPr/>
          <a:lstStyle/>
          <a:p>
            <a:pPr>
              <a:lnSpc>
                <a:spcPct val="200000"/>
              </a:lnSpc>
            </a:pPr>
            <a:r>
              <a:rPr lang="zh-CN" altLang="en-US" sz="2800" smtClean="0"/>
              <a:t>移动 </a:t>
            </a:r>
            <a:r>
              <a:rPr lang="en-US" altLang="zh-CN" sz="2800" smtClean="0"/>
              <a:t>IP </a:t>
            </a:r>
            <a:r>
              <a:rPr lang="zh-CN" altLang="en-US" sz="2800" smtClean="0"/>
              <a:t>提供两种获取转交地址的模式</a:t>
            </a:r>
            <a:endParaRPr lang="en-US" altLang="zh-CN" sz="2800" smtClean="0"/>
          </a:p>
          <a:p>
            <a:pPr lvl="1">
              <a:lnSpc>
                <a:spcPct val="200000"/>
              </a:lnSpc>
            </a:pPr>
            <a:r>
              <a:rPr lang="zh-CN" altLang="en-US" sz="2800" b="1" smtClean="0">
                <a:solidFill>
                  <a:srgbClr val="0070C0"/>
                </a:solidFill>
              </a:rPr>
              <a:t>外地代理转交地址</a:t>
            </a:r>
            <a:endParaRPr lang="en-US" altLang="zh-CN" sz="2800" b="1" smtClean="0">
              <a:solidFill>
                <a:srgbClr val="0070C0"/>
              </a:solidFill>
            </a:endParaRPr>
          </a:p>
          <a:p>
            <a:pPr lvl="1">
              <a:lnSpc>
                <a:spcPct val="200000"/>
              </a:lnSpc>
            </a:pPr>
            <a:r>
              <a:rPr lang="zh-CN" altLang="en-US" sz="2800" b="1" smtClean="0">
                <a:solidFill>
                  <a:srgbClr val="0070C0"/>
                </a:solidFill>
              </a:rPr>
              <a:t>协同定位转交地址</a:t>
            </a:r>
            <a:endParaRPr lang="en-US" altLang="zh-CN" sz="2800" smtClean="0"/>
          </a:p>
        </p:txBody>
      </p:sp>
    </p:spTree>
  </p:cSld>
  <p:clrMapOvr>
    <a:masterClrMapping/>
  </p:clrMapOvr>
  <p:transition spd="med">
    <p:random/>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标题 1"/>
          <p:cNvSpPr>
            <a:spLocks noGrp="1"/>
          </p:cNvSpPr>
          <p:nvPr>
            <p:ph type="title"/>
          </p:nvPr>
        </p:nvSpPr>
        <p:spPr/>
        <p:txBody>
          <a:bodyPr/>
          <a:lstStyle/>
          <a:p>
            <a:r>
              <a:rPr lang="zh-CN" altLang="en-US" sz="3600" smtClean="0">
                <a:solidFill>
                  <a:schemeClr val="tx1"/>
                </a:solidFill>
              </a:rPr>
              <a:t>外地代理转交地址</a:t>
            </a:r>
          </a:p>
        </p:txBody>
      </p:sp>
      <p:sp>
        <p:nvSpPr>
          <p:cNvPr id="125955" name="内容占位符 2"/>
          <p:cNvSpPr>
            <a:spLocks noGrp="1"/>
          </p:cNvSpPr>
          <p:nvPr>
            <p:ph idx="1"/>
          </p:nvPr>
        </p:nvSpPr>
        <p:spPr/>
        <p:txBody>
          <a:bodyPr/>
          <a:lstStyle/>
          <a:p>
            <a:r>
              <a:rPr lang="zh-CN" altLang="en-US" sz="2800" smtClean="0"/>
              <a:t>该地址通常是发送通告的外地代理的 </a:t>
            </a:r>
            <a:r>
              <a:rPr lang="en-US" altLang="zh-CN" sz="2800" smtClean="0"/>
              <a:t>IP </a:t>
            </a:r>
            <a:r>
              <a:rPr lang="zh-CN" altLang="en-US" sz="2800" smtClean="0"/>
              <a:t>地址</a:t>
            </a:r>
            <a:endParaRPr lang="en-US" altLang="zh-CN" sz="2800" smtClean="0"/>
          </a:p>
          <a:p>
            <a:r>
              <a:rPr lang="zh-CN" altLang="en-US" sz="2800" smtClean="0"/>
              <a:t>通过代理通告消息被通告给移动节点</a:t>
            </a:r>
            <a:endParaRPr lang="en-US" altLang="zh-CN" sz="2800" smtClean="0"/>
          </a:p>
          <a:p>
            <a:r>
              <a:rPr lang="zh-CN" altLang="en-US" sz="2800" smtClean="0"/>
              <a:t>外地代理是隧道的端点</a:t>
            </a:r>
            <a:endParaRPr lang="en-US" altLang="zh-CN" sz="2800" smtClean="0"/>
          </a:p>
          <a:p>
            <a:r>
              <a:rPr lang="zh-CN" altLang="en-US" sz="2800" smtClean="0"/>
              <a:t>外地代理通过隧道接收数据报时，会对收到的数据报解除封装。然后，外地代理会将内部数据报传送到移动节点</a:t>
            </a:r>
            <a:endParaRPr lang="en-US" altLang="zh-CN" sz="2800" smtClean="0"/>
          </a:p>
          <a:p>
            <a:r>
              <a:rPr lang="zh-CN" altLang="en-US" sz="2800" smtClean="0"/>
              <a:t>许多移动节点可以共用同一转交地址</a:t>
            </a:r>
          </a:p>
          <a:p>
            <a:endParaRPr lang="zh-CN" altLang="en-US" smtClean="0"/>
          </a:p>
        </p:txBody>
      </p:sp>
    </p:spTree>
  </p:cSld>
  <p:clrMapOvr>
    <a:masterClrMapping/>
  </p:clrMapOvr>
  <p:transition spd="med">
    <p:random/>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标题 1"/>
          <p:cNvSpPr>
            <a:spLocks noGrp="1"/>
          </p:cNvSpPr>
          <p:nvPr>
            <p:ph type="title"/>
          </p:nvPr>
        </p:nvSpPr>
        <p:spPr/>
        <p:txBody>
          <a:bodyPr/>
          <a:lstStyle/>
          <a:p>
            <a:r>
              <a:rPr lang="zh-CN" altLang="en-US" sz="3600" smtClean="0">
                <a:solidFill>
                  <a:schemeClr val="tx1"/>
                </a:solidFill>
              </a:rPr>
              <a:t>协同定位转交地址</a:t>
            </a:r>
            <a:endParaRPr lang="zh-CN" altLang="en-US" smtClean="0"/>
          </a:p>
        </p:txBody>
      </p:sp>
      <p:sp>
        <p:nvSpPr>
          <p:cNvPr id="126979" name="内容占位符 2"/>
          <p:cNvSpPr>
            <a:spLocks noGrp="1"/>
          </p:cNvSpPr>
          <p:nvPr>
            <p:ph idx="1"/>
          </p:nvPr>
        </p:nvSpPr>
        <p:spPr>
          <a:xfrm>
            <a:off x="357188" y="1785938"/>
            <a:ext cx="8577262" cy="4267200"/>
          </a:xfrm>
        </p:spPr>
        <p:txBody>
          <a:bodyPr/>
          <a:lstStyle/>
          <a:p>
            <a:pPr marL="469900" lvl="1" indent="-469900">
              <a:buFont typeface="Wingdings" pitchFamily="2" charset="2"/>
              <a:buChar char="p"/>
            </a:pPr>
            <a:r>
              <a:rPr lang="zh-CN" altLang="en-US" sz="2800" smtClean="0"/>
              <a:t>由移动节点通过一些方法（如</a:t>
            </a:r>
            <a:r>
              <a:rPr lang="en-US" altLang="zh-CN" sz="2800" smtClean="0"/>
              <a:t>DHCP</a:t>
            </a:r>
            <a:r>
              <a:rPr lang="zh-CN" altLang="en-US" sz="2800" smtClean="0"/>
              <a:t>）获取，作为自身临时</a:t>
            </a:r>
            <a:r>
              <a:rPr lang="en-US" altLang="zh-CN" sz="2800" smtClean="0"/>
              <a:t>IP </a:t>
            </a:r>
          </a:p>
          <a:p>
            <a:pPr marL="469900" lvl="1" indent="-469900">
              <a:buFont typeface="Wingdings" pitchFamily="2" charset="2"/>
              <a:buChar char="p"/>
            </a:pPr>
            <a:r>
              <a:rPr lang="zh-CN" altLang="en-US" sz="2800" smtClean="0"/>
              <a:t>移动节点充当隧道的端点</a:t>
            </a:r>
            <a:endParaRPr lang="en-US" altLang="zh-CN" sz="2800" smtClean="0"/>
          </a:p>
          <a:p>
            <a:pPr marL="469900" lvl="1" indent="-469900">
              <a:buFont typeface="Wingdings" pitchFamily="2" charset="2"/>
              <a:buChar char="p"/>
            </a:pPr>
            <a:r>
              <a:rPr lang="zh-CN" altLang="en-US" sz="2800" smtClean="0"/>
              <a:t>移动节点对通过隧道传来的数据报解除封装</a:t>
            </a:r>
            <a:endParaRPr lang="en-US" altLang="zh-CN" sz="2800" smtClean="0"/>
          </a:p>
          <a:p>
            <a:pPr marL="469900" lvl="1" indent="-469900">
              <a:buFont typeface="Wingdings" pitchFamily="2" charset="2"/>
              <a:buChar char="p"/>
            </a:pPr>
            <a:r>
              <a:rPr lang="zh-CN" altLang="en-US" sz="2800" smtClean="0"/>
              <a:t>协同定位转交地址可使移动节点在没有外地代理的情况下正常工作</a:t>
            </a:r>
            <a:endParaRPr lang="en-US" altLang="zh-CN" sz="2800" smtClean="0"/>
          </a:p>
          <a:p>
            <a:pPr marL="469900" lvl="1" indent="-469900">
              <a:buFont typeface="Wingdings" pitchFamily="2" charset="2"/>
              <a:buChar char="p"/>
            </a:pPr>
            <a:r>
              <a:rPr lang="zh-CN" altLang="en-US" sz="2800" smtClean="0"/>
              <a:t>如果某个移动节点正在使用协同定位的转交地址，则该移动节点必须与该转交地址处于同一网段。否则，发往该转交地址的数据报将无法传送</a:t>
            </a:r>
          </a:p>
          <a:p>
            <a:endParaRPr lang="zh-CN" altLang="en-US" sz="2800" smtClean="0"/>
          </a:p>
        </p:txBody>
      </p:sp>
    </p:spTree>
  </p:cSld>
  <p:clrMapOvr>
    <a:masterClrMapping/>
  </p:clrMapOvr>
  <p:transition spd="med">
    <p:random/>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pPr eaLnBrk="1" hangingPunct="1"/>
            <a:r>
              <a:rPr lang="zh-CN" altLang="en-US" smtClean="0">
                <a:latin typeface="Times New Roman" pitchFamily="18" charset="0"/>
              </a:rPr>
              <a:t>移动</a:t>
            </a:r>
            <a:r>
              <a:rPr lang="en-US" altLang="zh-CN" smtClean="0">
                <a:latin typeface="Times New Roman" pitchFamily="18" charset="0"/>
              </a:rPr>
              <a:t>IP</a:t>
            </a:r>
            <a:r>
              <a:rPr lang="zh-CN" altLang="en-US" smtClean="0">
                <a:latin typeface="Times New Roman" pitchFamily="18" charset="0"/>
              </a:rPr>
              <a:t>的基本功能</a:t>
            </a:r>
            <a:endParaRPr lang="en-US" altLang="zh-CN" smtClean="0">
              <a:latin typeface="Times New Roman" pitchFamily="18" charset="0"/>
            </a:endParaRPr>
          </a:p>
        </p:txBody>
      </p:sp>
      <p:sp>
        <p:nvSpPr>
          <p:cNvPr id="128003" name="Rectangle 3"/>
          <p:cNvSpPr>
            <a:spLocks noGrp="1" noChangeArrowheads="1"/>
          </p:cNvSpPr>
          <p:nvPr>
            <p:ph type="body" idx="1"/>
          </p:nvPr>
        </p:nvSpPr>
        <p:spPr>
          <a:xfrm>
            <a:off x="468313" y="1785938"/>
            <a:ext cx="8486775" cy="4811712"/>
          </a:xfrm>
        </p:spPr>
        <p:txBody>
          <a:bodyPr/>
          <a:lstStyle/>
          <a:p>
            <a:pPr eaLnBrk="1" hangingPunct="1">
              <a:lnSpc>
                <a:spcPct val="90000"/>
              </a:lnSpc>
            </a:pPr>
            <a:r>
              <a:rPr lang="zh-CN" altLang="en-US" sz="2800" b="1" smtClean="0">
                <a:solidFill>
                  <a:schemeClr val="hlink"/>
                </a:solidFill>
                <a:latin typeface="Times New Roman" pitchFamily="18" charset="0"/>
              </a:rPr>
              <a:t>发现</a:t>
            </a:r>
            <a:r>
              <a:rPr lang="zh-CN" altLang="en-US" sz="2800" smtClean="0">
                <a:latin typeface="Times New Roman" pitchFamily="18" charset="0"/>
              </a:rPr>
              <a:t> </a:t>
            </a:r>
            <a:r>
              <a:rPr lang="en-US" altLang="zh-CN" sz="2800" smtClean="0">
                <a:latin typeface="Times New Roman" pitchFamily="18" charset="0"/>
              </a:rPr>
              <a:t>– </a:t>
            </a:r>
            <a:r>
              <a:rPr lang="zh-CN" altLang="en-US" sz="2800" smtClean="0">
                <a:latin typeface="Times New Roman" pitchFamily="18" charset="0"/>
              </a:rPr>
              <a:t>移动节点使用发现程序来标识期望的本地代理和外部代理</a:t>
            </a:r>
            <a:endParaRPr lang="en-US" altLang="zh-CN" sz="2800" smtClean="0">
              <a:latin typeface="Times New Roman" pitchFamily="18" charset="0"/>
            </a:endParaRPr>
          </a:p>
          <a:p>
            <a:pPr lvl="1" eaLnBrk="1" hangingPunct="1">
              <a:lnSpc>
                <a:spcPct val="90000"/>
              </a:lnSpc>
            </a:pPr>
            <a:r>
              <a:rPr lang="zh-CN" altLang="en-US" sz="2400" smtClean="0">
                <a:latin typeface="Times New Roman" pitchFamily="18" charset="0"/>
              </a:rPr>
              <a:t>使用</a:t>
            </a:r>
            <a:r>
              <a:rPr lang="en-US" altLang="zh-CN" sz="2400" smtClean="0">
                <a:latin typeface="Times New Roman" pitchFamily="18" charset="0"/>
              </a:rPr>
              <a:t>ICMP</a:t>
            </a:r>
            <a:r>
              <a:rPr lang="zh-CN" altLang="en-US" sz="2400" smtClean="0">
                <a:latin typeface="Times New Roman" pitchFamily="18" charset="0"/>
              </a:rPr>
              <a:t>协议</a:t>
            </a:r>
          </a:p>
          <a:p>
            <a:pPr eaLnBrk="1" hangingPunct="1">
              <a:lnSpc>
                <a:spcPct val="90000"/>
              </a:lnSpc>
            </a:pPr>
            <a:r>
              <a:rPr lang="zh-CN" altLang="en-US" sz="2800" b="1" smtClean="0">
                <a:solidFill>
                  <a:schemeClr val="hlink"/>
                </a:solidFill>
                <a:latin typeface="Times New Roman" pitchFamily="18" charset="0"/>
              </a:rPr>
              <a:t>注册</a:t>
            </a:r>
            <a:r>
              <a:rPr lang="zh-CN" altLang="en-US" sz="2800" smtClean="0">
                <a:latin typeface="Times New Roman" pitchFamily="18" charset="0"/>
              </a:rPr>
              <a:t> </a:t>
            </a:r>
            <a:r>
              <a:rPr lang="en-US" altLang="zh-CN" sz="2800" smtClean="0">
                <a:latin typeface="Times New Roman" pitchFamily="18" charset="0"/>
              </a:rPr>
              <a:t>– </a:t>
            </a:r>
            <a:r>
              <a:rPr lang="zh-CN" altLang="en-US" sz="2800" smtClean="0">
                <a:latin typeface="Times New Roman" pitchFamily="18" charset="0"/>
              </a:rPr>
              <a:t>移动节点使用认证注册程序将它的转交地址告知它的本地代理</a:t>
            </a:r>
            <a:endParaRPr lang="en-US" altLang="zh-CN" sz="2800" smtClean="0">
              <a:latin typeface="Times New Roman" pitchFamily="18" charset="0"/>
            </a:endParaRPr>
          </a:p>
          <a:p>
            <a:pPr lvl="1" eaLnBrk="1" hangingPunct="1">
              <a:lnSpc>
                <a:spcPct val="90000"/>
              </a:lnSpc>
            </a:pPr>
            <a:r>
              <a:rPr lang="zh-CN" altLang="en-US" sz="2400" smtClean="0">
                <a:latin typeface="Times New Roman" pitchFamily="18" charset="0"/>
              </a:rPr>
              <a:t>用</a:t>
            </a:r>
            <a:r>
              <a:rPr lang="en-US" altLang="zh-CN" sz="2400" smtClean="0">
                <a:latin typeface="Times New Roman" pitchFamily="18" charset="0"/>
              </a:rPr>
              <a:t>UDP</a:t>
            </a:r>
            <a:r>
              <a:rPr lang="zh-CN" altLang="en-US" sz="2400" smtClean="0">
                <a:latin typeface="Times New Roman" pitchFamily="18" charset="0"/>
              </a:rPr>
              <a:t>协议</a:t>
            </a:r>
          </a:p>
          <a:p>
            <a:pPr eaLnBrk="1" hangingPunct="1">
              <a:lnSpc>
                <a:spcPct val="90000"/>
              </a:lnSpc>
            </a:pPr>
            <a:r>
              <a:rPr lang="zh-CN" altLang="en-US" sz="2800" b="1" smtClean="0">
                <a:solidFill>
                  <a:schemeClr val="hlink"/>
                </a:solidFill>
                <a:latin typeface="Times New Roman" pitchFamily="18" charset="0"/>
              </a:rPr>
              <a:t>隧道</a:t>
            </a:r>
            <a:r>
              <a:rPr lang="zh-CN" altLang="en-US" sz="2800" smtClean="0">
                <a:latin typeface="Times New Roman" pitchFamily="18" charset="0"/>
              </a:rPr>
              <a:t> </a:t>
            </a:r>
            <a:endParaRPr lang="en-US" altLang="zh-CN" sz="2800" smtClean="0">
              <a:latin typeface="Times New Roman" pitchFamily="18" charset="0"/>
            </a:endParaRPr>
          </a:p>
          <a:p>
            <a:pPr lvl="1" eaLnBrk="1" hangingPunct="1">
              <a:lnSpc>
                <a:spcPct val="90000"/>
              </a:lnSpc>
            </a:pPr>
            <a:r>
              <a:rPr lang="zh-CN" altLang="en-US" sz="2400" smtClean="0">
                <a:latin typeface="Times New Roman" pitchFamily="18" charset="0"/>
              </a:rPr>
              <a:t>用于将</a:t>
            </a:r>
            <a:r>
              <a:rPr lang="en-US" altLang="zh-CN" sz="2400" smtClean="0">
                <a:latin typeface="Times New Roman" pitchFamily="18" charset="0"/>
              </a:rPr>
              <a:t>IP</a:t>
            </a:r>
            <a:r>
              <a:rPr lang="zh-CN" altLang="en-US" sz="2400" smtClean="0">
                <a:latin typeface="Times New Roman" pitchFamily="18" charset="0"/>
              </a:rPr>
              <a:t>数据报由本地地址发至转交地址</a:t>
            </a:r>
            <a:endParaRPr lang="en-US" altLang="zh-CN" sz="2400" smtClean="0">
              <a:latin typeface="Times New Roman" pitchFamily="18" charset="0"/>
            </a:endParaRPr>
          </a:p>
          <a:p>
            <a:pPr lvl="1" eaLnBrk="1" hangingPunct="1">
              <a:lnSpc>
                <a:spcPct val="90000"/>
              </a:lnSpc>
            </a:pPr>
            <a:r>
              <a:rPr lang="zh-CN" altLang="en-US" sz="2400" smtClean="0">
                <a:latin typeface="Times New Roman" pitchFamily="18" charset="0"/>
              </a:rPr>
              <a:t>使用</a:t>
            </a:r>
            <a:r>
              <a:rPr lang="en-US" altLang="zh-CN" sz="2400" smtClean="0">
                <a:latin typeface="Times New Roman" pitchFamily="18" charset="0"/>
              </a:rPr>
              <a:t>IP</a:t>
            </a:r>
            <a:r>
              <a:rPr lang="zh-CN" altLang="en-US" sz="2400" smtClean="0">
                <a:latin typeface="Times New Roman" pitchFamily="18" charset="0"/>
              </a:rPr>
              <a:t>协议。将原来整个数据报封装入一个首部带有转交地址的新</a:t>
            </a:r>
            <a:r>
              <a:rPr lang="en-US" altLang="zh-CN" sz="2400" smtClean="0">
                <a:latin typeface="Times New Roman" pitchFamily="18" charset="0"/>
              </a:rPr>
              <a:t>IP</a:t>
            </a:r>
            <a:r>
              <a:rPr lang="zh-CN" altLang="en-US" sz="2400" smtClean="0">
                <a:latin typeface="Times New Roman" pitchFamily="18" charset="0"/>
              </a:rPr>
              <a:t>数据报中。</a:t>
            </a:r>
          </a:p>
        </p:txBody>
      </p:sp>
    </p:spTree>
  </p:cSld>
  <p:clrMapOvr>
    <a:masterClrMapping/>
  </p:clrMapOvr>
  <p:transition spd="med">
    <p:random/>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eaLnBrk="1" hangingPunct="1"/>
            <a:r>
              <a:rPr lang="zh-CN" altLang="en-US" smtClean="0">
                <a:latin typeface="Times New Roman" pitchFamily="18" charset="0"/>
              </a:rPr>
              <a:t>发现</a:t>
            </a:r>
          </a:p>
        </p:txBody>
      </p:sp>
      <p:sp>
        <p:nvSpPr>
          <p:cNvPr id="129027" name="Rectangle 3"/>
          <p:cNvSpPr>
            <a:spLocks noGrp="1" noChangeArrowheads="1"/>
          </p:cNvSpPr>
          <p:nvPr>
            <p:ph type="body" idx="1"/>
          </p:nvPr>
        </p:nvSpPr>
        <p:spPr>
          <a:xfrm>
            <a:off x="285750" y="1714500"/>
            <a:ext cx="8631238" cy="4071938"/>
          </a:xfrm>
        </p:spPr>
        <p:txBody>
          <a:bodyPr/>
          <a:lstStyle/>
          <a:p>
            <a:pPr eaLnBrk="1" hangingPunct="1"/>
            <a:r>
              <a:rPr lang="zh-CN" altLang="en-US" sz="2400" dirty="0" smtClean="0">
                <a:latin typeface="Times New Roman" pitchFamily="18" charset="0"/>
              </a:rPr>
              <a:t>移动节点可能在</a:t>
            </a:r>
            <a:r>
              <a:rPr lang="en-US" altLang="zh-CN" sz="2400" dirty="0" smtClean="0">
                <a:latin typeface="Times New Roman" pitchFamily="18" charset="0"/>
              </a:rPr>
              <a:t>IP</a:t>
            </a:r>
            <a:r>
              <a:rPr lang="zh-CN" altLang="en-US" sz="2400" dirty="0" smtClean="0">
                <a:latin typeface="Times New Roman" pitchFamily="18" charset="0"/>
              </a:rPr>
              <a:t>层不知道的情况下，由于某些切换机制的作用，从一个网络移到另一个网络。</a:t>
            </a:r>
          </a:p>
          <a:p>
            <a:pPr eaLnBrk="1" hangingPunct="1"/>
            <a:r>
              <a:rPr lang="zh-CN" altLang="en-US" sz="2400" dirty="0" smtClean="0">
                <a:latin typeface="Times New Roman" pitchFamily="18" charset="0"/>
              </a:rPr>
              <a:t>代理发现进程的目的是使代理能检测到这样的移动</a:t>
            </a:r>
            <a:endParaRPr lang="en-US" altLang="zh-CN" sz="2400" dirty="0" smtClean="0">
              <a:latin typeface="Times New Roman" pitchFamily="18" charset="0"/>
            </a:endParaRPr>
          </a:p>
          <a:p>
            <a:pPr eaLnBrk="1" hangingPunct="1"/>
            <a:r>
              <a:rPr lang="zh-CN" altLang="en-US" sz="2400" dirty="0" smtClean="0">
                <a:latin typeface="Times New Roman" pitchFamily="18" charset="0"/>
              </a:rPr>
              <a:t>作为代理的路由器或其他网络节点，周期性发布带广播扩展的路由器广播</a:t>
            </a:r>
            <a:r>
              <a:rPr lang="en-US" altLang="zh-CN" sz="2400" dirty="0" smtClean="0">
                <a:latin typeface="Times New Roman" pitchFamily="18" charset="0"/>
              </a:rPr>
              <a:t>ICMP</a:t>
            </a:r>
            <a:r>
              <a:rPr lang="zh-CN" altLang="en-US" sz="2400" dirty="0" smtClean="0">
                <a:latin typeface="Times New Roman" pitchFamily="18" charset="0"/>
              </a:rPr>
              <a:t>报文。报文包括路由器的</a:t>
            </a:r>
            <a:r>
              <a:rPr lang="en-US" altLang="zh-CN" sz="2400" dirty="0" smtClean="0">
                <a:latin typeface="Times New Roman" pitchFamily="18" charset="0"/>
              </a:rPr>
              <a:t>IP</a:t>
            </a:r>
            <a:r>
              <a:rPr lang="zh-CN" altLang="en-US" sz="2400" dirty="0" smtClean="0">
                <a:latin typeface="Times New Roman" pitchFamily="18" charset="0"/>
              </a:rPr>
              <a:t>地址</a:t>
            </a:r>
          </a:p>
          <a:p>
            <a:pPr eaLnBrk="1" hangingPunct="1"/>
            <a:r>
              <a:rPr lang="zh-CN" altLang="en-US" sz="2400" dirty="0" smtClean="0">
                <a:latin typeface="Times New Roman" pitchFamily="18" charset="0"/>
              </a:rPr>
              <a:t>移动节点监听这些广播报文。将路由器的网络部分与自身本地地址的网络部分比较，如果不匹配就说明移动节点在外部网络</a:t>
            </a:r>
            <a:endParaRPr lang="en-US" altLang="zh-CN" sz="2400" dirty="0" smtClean="0">
              <a:latin typeface="Times New Roman" pitchFamily="18" charset="0"/>
            </a:endParaRPr>
          </a:p>
          <a:p>
            <a:pPr eaLnBrk="1" hangingPunct="1"/>
            <a:r>
              <a:rPr lang="zh-CN" altLang="en-US" sz="2400" dirty="0" smtClean="0">
                <a:latin typeface="Times New Roman" pitchFamily="18" charset="0"/>
              </a:rPr>
              <a:t>如果移动节点未能接收到代理信息，允许其发布一个</a:t>
            </a:r>
            <a:r>
              <a:rPr lang="en-US" altLang="zh-CN" sz="2400" dirty="0" smtClean="0">
                <a:latin typeface="Times New Roman" pitchFamily="18" charset="0"/>
              </a:rPr>
              <a:t>ICMP</a:t>
            </a:r>
            <a:r>
              <a:rPr lang="zh-CN" altLang="en-US" sz="2400" dirty="0" smtClean="0">
                <a:latin typeface="Times New Roman" pitchFamily="18" charset="0"/>
              </a:rPr>
              <a:t>路由器请求报文来寻求路由器响应</a:t>
            </a:r>
            <a:endParaRPr lang="en-US" altLang="zh-CN" sz="2400" dirty="0" smtClean="0">
              <a:latin typeface="Times New Roman" pitchFamily="18" charset="0"/>
            </a:endParaRPr>
          </a:p>
        </p:txBody>
      </p:sp>
      <p:pic>
        <p:nvPicPr>
          <p:cNvPr id="273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6" y="1412776"/>
            <a:ext cx="8991600" cy="5011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34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1268760"/>
            <a:ext cx="4694237" cy="5011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3410"/>
                                        </p:tgtEl>
                                        <p:attrNameLst>
                                          <p:attrName>style.visibility</p:attrName>
                                        </p:attrNameLst>
                                      </p:cBhvr>
                                      <p:to>
                                        <p:strVal val="visible"/>
                                      </p:to>
                                    </p:set>
                                    <p:anim calcmode="lin" valueType="num">
                                      <p:cBhvr additive="base">
                                        <p:cTn id="7" dur="500" fill="hold"/>
                                        <p:tgtEl>
                                          <p:spTgt spid="273410"/>
                                        </p:tgtEl>
                                        <p:attrNameLst>
                                          <p:attrName>ppt_x</p:attrName>
                                        </p:attrNameLst>
                                      </p:cBhvr>
                                      <p:tavLst>
                                        <p:tav tm="0">
                                          <p:val>
                                            <p:strVal val="#ppt_x"/>
                                          </p:val>
                                        </p:tav>
                                        <p:tav tm="100000">
                                          <p:val>
                                            <p:strVal val="#ppt_x"/>
                                          </p:val>
                                        </p:tav>
                                      </p:tavLst>
                                    </p:anim>
                                    <p:anim calcmode="lin" valueType="num">
                                      <p:cBhvr additive="base">
                                        <p:cTn id="8" dur="500" fill="hold"/>
                                        <p:tgtEl>
                                          <p:spTgt spid="2734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73411"/>
                                        </p:tgtEl>
                                        <p:attrNameLst>
                                          <p:attrName>style.visibility</p:attrName>
                                        </p:attrNameLst>
                                      </p:cBhvr>
                                      <p:to>
                                        <p:strVal val="visible"/>
                                      </p:to>
                                    </p:set>
                                    <p:anim calcmode="lin" valueType="num">
                                      <p:cBhvr additive="base">
                                        <p:cTn id="13" dur="500" fill="hold"/>
                                        <p:tgtEl>
                                          <p:spTgt spid="273411"/>
                                        </p:tgtEl>
                                        <p:attrNameLst>
                                          <p:attrName>ppt_x</p:attrName>
                                        </p:attrNameLst>
                                      </p:cBhvr>
                                      <p:tavLst>
                                        <p:tav tm="0">
                                          <p:val>
                                            <p:strVal val="#ppt_x"/>
                                          </p:val>
                                        </p:tav>
                                        <p:tav tm="100000">
                                          <p:val>
                                            <p:strVal val="#ppt_x"/>
                                          </p:val>
                                        </p:tav>
                                      </p:tavLst>
                                    </p:anim>
                                    <p:anim calcmode="lin" valueType="num">
                                      <p:cBhvr additive="base">
                                        <p:cTn id="14" dur="500" fill="hold"/>
                                        <p:tgtEl>
                                          <p:spTgt spid="2734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pPr eaLnBrk="1" hangingPunct="1"/>
            <a:r>
              <a:rPr lang="zh-CN" altLang="en-US" smtClean="0">
                <a:latin typeface="Times New Roman" pitchFamily="18" charset="0"/>
              </a:rPr>
              <a:t>注册进程</a:t>
            </a:r>
          </a:p>
        </p:txBody>
      </p:sp>
      <p:sp>
        <p:nvSpPr>
          <p:cNvPr id="130051" name="Rectangle 3"/>
          <p:cNvSpPr>
            <a:spLocks noGrp="1" noChangeArrowheads="1"/>
          </p:cNvSpPr>
          <p:nvPr>
            <p:ph type="body" idx="1"/>
          </p:nvPr>
        </p:nvSpPr>
        <p:spPr>
          <a:xfrm>
            <a:off x="250825" y="1714500"/>
            <a:ext cx="8642350" cy="4959350"/>
          </a:xfrm>
        </p:spPr>
        <p:txBody>
          <a:bodyPr/>
          <a:lstStyle/>
          <a:p>
            <a:pPr eaLnBrk="1" hangingPunct="1">
              <a:lnSpc>
                <a:spcPct val="150000"/>
              </a:lnSpc>
            </a:pPr>
            <a:r>
              <a:rPr lang="zh-CN" altLang="en-US" sz="2400" smtClean="0">
                <a:latin typeface="Times New Roman" pitchFamily="18" charset="0"/>
              </a:rPr>
              <a:t> 一旦移动节点已认出它在外地网络上</a:t>
            </a:r>
            <a:r>
              <a:rPr lang="en-US" altLang="zh-CN" sz="2400" smtClean="0">
                <a:latin typeface="Times New Roman" pitchFamily="18" charset="0"/>
              </a:rPr>
              <a:t>,</a:t>
            </a:r>
            <a:r>
              <a:rPr lang="zh-CN" altLang="en-US" sz="2400" smtClean="0">
                <a:latin typeface="Times New Roman" pitchFamily="18" charset="0"/>
              </a:rPr>
              <a:t>并且已获得一个转交地址</a:t>
            </a:r>
            <a:r>
              <a:rPr lang="en-US" altLang="zh-CN" sz="2400" smtClean="0">
                <a:latin typeface="Times New Roman" pitchFamily="18" charset="0"/>
              </a:rPr>
              <a:t>,</a:t>
            </a:r>
            <a:r>
              <a:rPr lang="zh-CN" altLang="en-US" sz="2400" smtClean="0">
                <a:latin typeface="Times New Roman" pitchFamily="18" charset="0"/>
              </a:rPr>
              <a:t>它需要提示本地网络上的本地代理</a:t>
            </a:r>
            <a:r>
              <a:rPr lang="en-US" altLang="zh-CN" sz="2400" smtClean="0">
                <a:latin typeface="Times New Roman" pitchFamily="18" charset="0"/>
              </a:rPr>
              <a:t>,</a:t>
            </a:r>
            <a:r>
              <a:rPr lang="zh-CN" altLang="en-US" sz="2400" smtClean="0">
                <a:latin typeface="Times New Roman" pitchFamily="18" charset="0"/>
              </a:rPr>
              <a:t>并要求本地代理转发</a:t>
            </a:r>
            <a:r>
              <a:rPr lang="en-US" altLang="zh-CN" sz="2400" smtClean="0">
                <a:latin typeface="Times New Roman" pitchFamily="18" charset="0"/>
              </a:rPr>
              <a:t>IP</a:t>
            </a:r>
            <a:r>
              <a:rPr lang="zh-CN" altLang="en-US" sz="2400" smtClean="0">
                <a:latin typeface="Times New Roman" pitchFamily="18" charset="0"/>
              </a:rPr>
              <a:t>通信</a:t>
            </a:r>
            <a:r>
              <a:rPr lang="en-US" altLang="zh-CN" sz="2400" smtClean="0">
                <a:latin typeface="Times New Roman" pitchFamily="18" charset="0"/>
              </a:rPr>
              <a:t>.</a:t>
            </a:r>
            <a:r>
              <a:rPr lang="zh-CN" altLang="en-US" sz="2400" smtClean="0">
                <a:latin typeface="Times New Roman" pitchFamily="18" charset="0"/>
              </a:rPr>
              <a:t>注册过程包括</a:t>
            </a:r>
            <a:r>
              <a:rPr lang="en-US" altLang="zh-CN" sz="2400" smtClean="0">
                <a:latin typeface="Times New Roman" pitchFamily="18" charset="0"/>
              </a:rPr>
              <a:t>4</a:t>
            </a:r>
            <a:r>
              <a:rPr lang="zh-CN" altLang="en-US" sz="2400" smtClean="0">
                <a:latin typeface="Times New Roman" pitchFamily="18" charset="0"/>
              </a:rPr>
              <a:t>步</a:t>
            </a:r>
            <a:r>
              <a:rPr lang="en-US" altLang="zh-CN" sz="2400" smtClean="0">
                <a:latin typeface="Times New Roman" pitchFamily="18" charset="0"/>
              </a:rPr>
              <a:t>:</a:t>
            </a:r>
          </a:p>
          <a:p>
            <a:pPr lvl="1" eaLnBrk="1" hangingPunct="1">
              <a:lnSpc>
                <a:spcPct val="150000"/>
              </a:lnSpc>
            </a:pPr>
            <a:r>
              <a:rPr lang="zh-CN" altLang="en-US" sz="2400" smtClean="0">
                <a:latin typeface="Times New Roman" pitchFamily="18" charset="0"/>
              </a:rPr>
              <a:t>移动节点将注册请求发送到外部代理</a:t>
            </a:r>
            <a:r>
              <a:rPr lang="en-US" altLang="zh-CN" sz="2400" smtClean="0">
                <a:latin typeface="Times New Roman" pitchFamily="18" charset="0"/>
              </a:rPr>
              <a:t>,</a:t>
            </a:r>
            <a:r>
              <a:rPr lang="zh-CN" altLang="en-US" sz="2400" smtClean="0">
                <a:latin typeface="Times New Roman" pitchFamily="18" charset="0"/>
              </a:rPr>
              <a:t>请求转发服务</a:t>
            </a:r>
            <a:r>
              <a:rPr lang="en-US" altLang="zh-CN" sz="2400" smtClean="0">
                <a:latin typeface="Times New Roman" pitchFamily="18" charset="0"/>
              </a:rPr>
              <a:t>.</a:t>
            </a:r>
          </a:p>
          <a:p>
            <a:pPr lvl="1" eaLnBrk="1" hangingPunct="1">
              <a:lnSpc>
                <a:spcPct val="150000"/>
              </a:lnSpc>
            </a:pPr>
            <a:r>
              <a:rPr lang="zh-CN" altLang="en-US" sz="2400" smtClean="0">
                <a:latin typeface="Times New Roman" pitchFamily="18" charset="0"/>
              </a:rPr>
              <a:t>外部代理将请求中转到移动节点的本地代理</a:t>
            </a:r>
            <a:r>
              <a:rPr lang="en-US" altLang="zh-CN" sz="2400" smtClean="0">
                <a:latin typeface="Times New Roman" pitchFamily="18" charset="0"/>
              </a:rPr>
              <a:t>.</a:t>
            </a:r>
          </a:p>
          <a:p>
            <a:pPr lvl="1" eaLnBrk="1" hangingPunct="1">
              <a:lnSpc>
                <a:spcPct val="150000"/>
              </a:lnSpc>
            </a:pPr>
            <a:r>
              <a:rPr lang="zh-CN" altLang="en-US" sz="2400" smtClean="0">
                <a:latin typeface="Times New Roman" pitchFamily="18" charset="0"/>
              </a:rPr>
              <a:t>本地代理接受或拒绝请求</a:t>
            </a:r>
            <a:r>
              <a:rPr lang="en-US" altLang="zh-CN" sz="2400" smtClean="0">
                <a:latin typeface="Times New Roman" pitchFamily="18" charset="0"/>
              </a:rPr>
              <a:t>,</a:t>
            </a:r>
            <a:r>
              <a:rPr lang="zh-CN" altLang="en-US" sz="2400" smtClean="0">
                <a:latin typeface="Times New Roman" pitchFamily="18" charset="0"/>
              </a:rPr>
              <a:t>并向外部代理发送注册回应</a:t>
            </a:r>
            <a:r>
              <a:rPr lang="en-US" altLang="zh-CN" sz="2400" smtClean="0">
                <a:latin typeface="Times New Roman" pitchFamily="18" charset="0"/>
              </a:rPr>
              <a:t>.</a:t>
            </a:r>
          </a:p>
          <a:p>
            <a:pPr lvl="1" eaLnBrk="1" hangingPunct="1">
              <a:lnSpc>
                <a:spcPct val="150000"/>
              </a:lnSpc>
            </a:pPr>
            <a:r>
              <a:rPr lang="zh-CN" altLang="en-US" sz="2400" smtClean="0">
                <a:latin typeface="Times New Roman" pitchFamily="18" charset="0"/>
              </a:rPr>
              <a:t>外部代理将回应中转给移动节点</a:t>
            </a:r>
            <a:r>
              <a:rPr lang="en-US" altLang="zh-CN" sz="2400" smtClean="0">
                <a:latin typeface="Times New Roman" pitchFamily="18" charset="0"/>
              </a:rPr>
              <a:t>.</a:t>
            </a:r>
          </a:p>
        </p:txBody>
      </p:sp>
    </p:spTree>
  </p:cSld>
  <p:clrMapOvr>
    <a:masterClrMapping/>
  </p:clrMapOvr>
  <p:transition spd="med">
    <p:random/>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pPr eaLnBrk="1" hangingPunct="1"/>
            <a:r>
              <a:rPr lang="zh-CN" altLang="en-US" smtClean="0">
                <a:latin typeface="Times New Roman" pitchFamily="18" charset="0"/>
              </a:rPr>
              <a:t>注册程序的不安全性</a:t>
            </a:r>
          </a:p>
        </p:txBody>
      </p:sp>
      <p:sp>
        <p:nvSpPr>
          <p:cNvPr id="131075" name="Rectangle 3"/>
          <p:cNvSpPr>
            <a:spLocks noGrp="1" noChangeArrowheads="1"/>
          </p:cNvSpPr>
          <p:nvPr>
            <p:ph type="body" idx="1"/>
          </p:nvPr>
        </p:nvSpPr>
        <p:spPr>
          <a:xfrm>
            <a:off x="468313" y="1714500"/>
            <a:ext cx="8486775" cy="4883150"/>
          </a:xfrm>
        </p:spPr>
        <p:txBody>
          <a:bodyPr/>
          <a:lstStyle/>
          <a:p>
            <a:pPr eaLnBrk="1" hangingPunct="1">
              <a:lnSpc>
                <a:spcPct val="150000"/>
              </a:lnSpc>
            </a:pPr>
            <a:r>
              <a:rPr lang="zh-CN" altLang="en-US" sz="2400" smtClean="0">
                <a:latin typeface="Times New Roman" pitchFamily="18" charset="0"/>
              </a:rPr>
              <a:t>移动</a:t>
            </a:r>
            <a:r>
              <a:rPr lang="en-US" altLang="zh-CN" sz="2400" smtClean="0">
                <a:latin typeface="Times New Roman" pitchFamily="18" charset="0"/>
              </a:rPr>
              <a:t>IP</a:t>
            </a:r>
            <a:r>
              <a:rPr lang="zh-CN" altLang="en-US" sz="2400" smtClean="0">
                <a:latin typeface="Times New Roman" pitchFamily="18" charset="0"/>
              </a:rPr>
              <a:t>被设计成能抵挡两类攻击</a:t>
            </a:r>
          </a:p>
          <a:p>
            <a:pPr lvl="1" eaLnBrk="1" hangingPunct="1">
              <a:lnSpc>
                <a:spcPct val="150000"/>
              </a:lnSpc>
            </a:pPr>
            <a:r>
              <a:rPr lang="zh-CN" altLang="en-US" sz="2400" smtClean="0">
                <a:latin typeface="Times New Roman" pitchFamily="18" charset="0"/>
              </a:rPr>
              <a:t>一个节点可能伪装成外部代理</a:t>
            </a:r>
            <a:r>
              <a:rPr lang="en-US" altLang="zh-CN" sz="2400" smtClean="0">
                <a:latin typeface="Times New Roman" pitchFamily="18" charset="0"/>
              </a:rPr>
              <a:t>,</a:t>
            </a:r>
            <a:r>
              <a:rPr lang="zh-CN" altLang="en-US" sz="2400" smtClean="0">
                <a:latin typeface="Times New Roman" pitchFamily="18" charset="0"/>
              </a:rPr>
              <a:t>并向本地代理发送注册请求</a:t>
            </a:r>
            <a:r>
              <a:rPr lang="en-US" altLang="zh-CN" sz="2400" smtClean="0">
                <a:latin typeface="Times New Roman" pitchFamily="18" charset="0"/>
              </a:rPr>
              <a:t>,</a:t>
            </a:r>
            <a:r>
              <a:rPr lang="zh-CN" altLang="en-US" sz="2400" smtClean="0">
                <a:latin typeface="Times New Roman" pitchFamily="18" charset="0"/>
              </a:rPr>
              <a:t>以求将目的为移动节点的通信转到自己</a:t>
            </a:r>
            <a:r>
              <a:rPr lang="en-US" altLang="zh-CN" sz="2400" smtClean="0">
                <a:latin typeface="Times New Roman" pitchFamily="18" charset="0"/>
              </a:rPr>
              <a:t>.</a:t>
            </a:r>
          </a:p>
          <a:p>
            <a:pPr lvl="1" eaLnBrk="1" hangingPunct="1">
              <a:lnSpc>
                <a:spcPct val="150000"/>
              </a:lnSpc>
            </a:pPr>
            <a:r>
              <a:rPr lang="zh-CN" altLang="en-US" sz="2400" smtClean="0">
                <a:latin typeface="Times New Roman" pitchFamily="18" charset="0"/>
              </a:rPr>
              <a:t>恶意代理可能重发旧的注册报文</a:t>
            </a:r>
            <a:r>
              <a:rPr lang="en-US" altLang="zh-CN" sz="2400" smtClean="0">
                <a:latin typeface="Times New Roman" pitchFamily="18" charset="0"/>
              </a:rPr>
              <a:t>,</a:t>
            </a:r>
            <a:r>
              <a:rPr lang="zh-CN" altLang="en-US" sz="2400" smtClean="0">
                <a:latin typeface="Times New Roman" pitchFamily="18" charset="0"/>
              </a:rPr>
              <a:t>有效地将移动节点由网络中除去</a:t>
            </a:r>
            <a:endParaRPr lang="en-US" altLang="zh-CN" sz="2400" smtClean="0">
              <a:latin typeface="Times New Roman" pitchFamily="18" charset="0"/>
            </a:endParaRPr>
          </a:p>
          <a:p>
            <a:pPr eaLnBrk="1" hangingPunct="1">
              <a:lnSpc>
                <a:spcPct val="150000"/>
              </a:lnSpc>
            </a:pPr>
            <a:r>
              <a:rPr lang="zh-CN" altLang="en-US" sz="2400" smtClean="0">
                <a:latin typeface="Times New Roman" pitchFamily="18" charset="0"/>
              </a:rPr>
              <a:t>为达到报文认证</a:t>
            </a:r>
            <a:r>
              <a:rPr lang="en-US" altLang="zh-CN" sz="2400" smtClean="0">
                <a:latin typeface="Times New Roman" pitchFamily="18" charset="0"/>
              </a:rPr>
              <a:t>,</a:t>
            </a:r>
            <a:r>
              <a:rPr lang="zh-CN" altLang="en-US" sz="2400" smtClean="0">
                <a:latin typeface="Times New Roman" pitchFamily="18" charset="0"/>
              </a:rPr>
              <a:t>每个注册请求和回应包含认证扩充</a:t>
            </a:r>
            <a:endParaRPr lang="en-US" altLang="zh-CN" sz="2400" smtClean="0">
              <a:latin typeface="Times New Roman" pitchFamily="18" charset="0"/>
            </a:endParaRPr>
          </a:p>
        </p:txBody>
      </p:sp>
    </p:spTree>
  </p:cSld>
  <p:clrMapOvr>
    <a:masterClrMapping/>
  </p:clrMapOvr>
  <p:transition spd="med">
    <p:random/>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内容占位符 2"/>
          <p:cNvSpPr>
            <a:spLocks noGrp="1"/>
          </p:cNvSpPr>
          <p:nvPr>
            <p:ph idx="1"/>
          </p:nvPr>
        </p:nvSpPr>
        <p:spPr/>
        <p:txBody>
          <a:bodyPr/>
          <a:lstStyle/>
          <a:p>
            <a:r>
              <a:rPr lang="zh-CN" altLang="en-US" sz="2800" smtClean="0"/>
              <a:t>隧道将原有的</a:t>
            </a:r>
            <a:r>
              <a:rPr lang="en-US" altLang="zh-CN" sz="2800" smtClean="0"/>
              <a:t>IP</a:t>
            </a:r>
            <a:r>
              <a:rPr lang="zh-CN" altLang="en-US" sz="2800" smtClean="0"/>
              <a:t>报文作为载荷，在外面包上一层新的</a:t>
            </a:r>
            <a:r>
              <a:rPr lang="en-US" altLang="zh-CN" sz="2800" smtClean="0"/>
              <a:t>IP</a:t>
            </a:r>
            <a:r>
              <a:rPr lang="zh-CN" altLang="en-US" sz="2800" smtClean="0"/>
              <a:t>包头，转换成为一个新的</a:t>
            </a:r>
            <a:r>
              <a:rPr lang="en-US" altLang="zh-CN" sz="2800" smtClean="0"/>
              <a:t>IP</a:t>
            </a:r>
            <a:r>
              <a:rPr lang="zh-CN" altLang="en-US" sz="2800" smtClean="0"/>
              <a:t>报文</a:t>
            </a:r>
            <a:endParaRPr lang="en-US" altLang="zh-CN" sz="2800" smtClean="0"/>
          </a:p>
          <a:p>
            <a:r>
              <a:rPr lang="zh-CN" altLang="en-US" sz="2800" smtClean="0"/>
              <a:t>在一定程度上提高了安全性</a:t>
            </a:r>
            <a:endParaRPr lang="en-US" altLang="zh-CN" sz="2800" smtClean="0"/>
          </a:p>
          <a:p>
            <a:endParaRPr lang="zh-CN" altLang="en-US" sz="2800" smtClean="0"/>
          </a:p>
        </p:txBody>
      </p:sp>
      <p:sp>
        <p:nvSpPr>
          <p:cNvPr id="8" name="矩形 7"/>
          <p:cNvSpPr/>
          <p:nvPr/>
        </p:nvSpPr>
        <p:spPr>
          <a:xfrm>
            <a:off x="3786188" y="3429000"/>
            <a:ext cx="4357687" cy="642938"/>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2100" name="标题 1"/>
          <p:cNvSpPr>
            <a:spLocks noGrp="1"/>
          </p:cNvSpPr>
          <p:nvPr>
            <p:ph type="title"/>
          </p:nvPr>
        </p:nvSpPr>
        <p:spPr/>
        <p:txBody>
          <a:bodyPr/>
          <a:lstStyle/>
          <a:p>
            <a:r>
              <a:rPr lang="zh-CN" altLang="en-US" smtClean="0"/>
              <a:t>隧道</a:t>
            </a:r>
          </a:p>
        </p:txBody>
      </p:sp>
      <p:graphicFrame>
        <p:nvGraphicFramePr>
          <p:cNvPr id="5" name="表格 4"/>
          <p:cNvGraphicFramePr>
            <a:graphicFrameLocks noGrp="1"/>
          </p:cNvGraphicFramePr>
          <p:nvPr/>
        </p:nvGraphicFramePr>
        <p:xfrm>
          <a:off x="1143000" y="3429000"/>
          <a:ext cx="2638425" cy="640034"/>
        </p:xfrm>
        <a:graphic>
          <a:graphicData uri="http://schemas.openxmlformats.org/drawingml/2006/table">
            <a:tbl>
              <a:tblPr firstRow="1" bandRow="1">
                <a:tableStyleId>{E8B1032C-EA38-4F05-BA0D-38AFFFC7BED3}</a:tableStyleId>
              </a:tblPr>
              <a:tblGrid>
                <a:gridCol w="1214445">
                  <a:extLst>
                    <a:ext uri="{9D8B030D-6E8A-4147-A177-3AD203B41FA5}">
                      <a16:colId xmlns:a16="http://schemas.microsoft.com/office/drawing/2014/main" val="20000"/>
                    </a:ext>
                  </a:extLst>
                </a:gridCol>
                <a:gridCol w="1423980">
                  <a:extLst>
                    <a:ext uri="{9D8B030D-6E8A-4147-A177-3AD203B41FA5}">
                      <a16:colId xmlns:a16="http://schemas.microsoft.com/office/drawing/2014/main" val="20001"/>
                    </a:ext>
                  </a:extLst>
                </a:gridCol>
              </a:tblGrid>
              <a:tr h="639763">
                <a:tc>
                  <a:txBody>
                    <a:bodyPr/>
                    <a:lstStyle/>
                    <a:p>
                      <a:pPr algn="ctr"/>
                      <a:r>
                        <a:rPr lang="zh-CN" altLang="en-US" sz="1800" dirty="0" smtClean="0"/>
                        <a:t>本地代理</a:t>
                      </a:r>
                      <a:endParaRPr lang="en-US" altLang="zh-CN" sz="1800" dirty="0" smtClean="0"/>
                    </a:p>
                    <a:p>
                      <a:pPr algn="ctr"/>
                      <a:r>
                        <a:rPr lang="zh-CN" altLang="en-US" sz="1800" dirty="0" smtClean="0"/>
                        <a:t>地址</a:t>
                      </a:r>
                      <a:endParaRPr lang="zh-CN" altLang="en-US" sz="1800" dirty="0"/>
                    </a:p>
                  </a:txBody>
                  <a:tcPr marT="45697" marB="45697"/>
                </a:tc>
                <a:tc>
                  <a:txBody>
                    <a:bodyPr/>
                    <a:lstStyle/>
                    <a:p>
                      <a:pPr algn="ctr"/>
                      <a:r>
                        <a:rPr lang="zh-CN" altLang="en-US" sz="1800" dirty="0" smtClean="0"/>
                        <a:t>转交地址</a:t>
                      </a:r>
                      <a:endParaRPr lang="zh-CN" altLang="en-US" sz="1800" dirty="0"/>
                    </a:p>
                  </a:txBody>
                  <a:tcPr marT="45697" marB="45697"/>
                </a:tc>
                <a:extLst>
                  <a:ext uri="{0D108BD9-81ED-4DB2-BD59-A6C34878D82A}">
                    <a16:rowId xmlns:a16="http://schemas.microsoft.com/office/drawing/2014/main" val="10000"/>
                  </a:ext>
                </a:extLst>
              </a:tr>
            </a:tbl>
          </a:graphicData>
        </a:graphic>
      </p:graphicFrame>
      <p:graphicFrame>
        <p:nvGraphicFramePr>
          <p:cNvPr id="6" name="表格 5"/>
          <p:cNvGraphicFramePr>
            <a:graphicFrameLocks noGrp="1"/>
          </p:cNvGraphicFramePr>
          <p:nvPr/>
        </p:nvGraphicFramePr>
        <p:xfrm>
          <a:off x="4000500" y="3571875"/>
          <a:ext cx="3957639" cy="371475"/>
        </p:xfrm>
        <a:graphic>
          <a:graphicData uri="http://schemas.openxmlformats.org/drawingml/2006/table">
            <a:tbl>
              <a:tblPr firstRow="1" bandRow="1">
                <a:tableStyleId>{E8B1032C-EA38-4F05-BA0D-38AFFFC7BED3}</a:tableStyleId>
              </a:tblPr>
              <a:tblGrid>
                <a:gridCol w="1319213">
                  <a:extLst>
                    <a:ext uri="{9D8B030D-6E8A-4147-A177-3AD203B41FA5}">
                      <a16:colId xmlns:a16="http://schemas.microsoft.com/office/drawing/2014/main" val="20000"/>
                    </a:ext>
                  </a:extLst>
                </a:gridCol>
                <a:gridCol w="1319213">
                  <a:extLst>
                    <a:ext uri="{9D8B030D-6E8A-4147-A177-3AD203B41FA5}">
                      <a16:colId xmlns:a16="http://schemas.microsoft.com/office/drawing/2014/main" val="20001"/>
                    </a:ext>
                  </a:extLst>
                </a:gridCol>
                <a:gridCol w="1319213">
                  <a:extLst>
                    <a:ext uri="{9D8B030D-6E8A-4147-A177-3AD203B41FA5}">
                      <a16:colId xmlns:a16="http://schemas.microsoft.com/office/drawing/2014/main" val="20002"/>
                    </a:ext>
                  </a:extLst>
                </a:gridCol>
              </a:tblGrid>
              <a:tr h="371475">
                <a:tc>
                  <a:txBody>
                    <a:bodyPr/>
                    <a:lstStyle/>
                    <a:p>
                      <a:pPr algn="ctr"/>
                      <a:r>
                        <a:rPr lang="zh-CN" altLang="en-US" sz="1800" dirty="0" smtClean="0"/>
                        <a:t>源地址</a:t>
                      </a:r>
                      <a:endParaRPr lang="zh-CN" altLang="en-US" sz="1800" dirty="0"/>
                    </a:p>
                  </a:txBody>
                  <a:tcPr marT="45798" marB="45798"/>
                </a:tc>
                <a:tc>
                  <a:txBody>
                    <a:bodyPr/>
                    <a:lstStyle/>
                    <a:p>
                      <a:pPr algn="ctr"/>
                      <a:r>
                        <a:rPr lang="zh-CN" altLang="en-US" sz="1800" dirty="0" smtClean="0"/>
                        <a:t>目标地址</a:t>
                      </a:r>
                      <a:endParaRPr lang="zh-CN" altLang="en-US" sz="1800" dirty="0"/>
                    </a:p>
                  </a:txBody>
                  <a:tcPr marT="45798" marB="45798"/>
                </a:tc>
                <a:tc>
                  <a:txBody>
                    <a:bodyPr/>
                    <a:lstStyle/>
                    <a:p>
                      <a:pPr algn="ctr"/>
                      <a:r>
                        <a:rPr lang="zh-CN" altLang="en-US" sz="1800" dirty="0" smtClean="0"/>
                        <a:t>原</a:t>
                      </a:r>
                      <a:r>
                        <a:rPr lang="en-US" altLang="zh-CN" sz="1800" dirty="0" smtClean="0"/>
                        <a:t>IP</a:t>
                      </a:r>
                      <a:r>
                        <a:rPr lang="zh-CN" altLang="en-US" sz="1800" dirty="0" smtClean="0"/>
                        <a:t>载荷</a:t>
                      </a:r>
                      <a:endParaRPr lang="zh-CN" altLang="en-US" sz="1800" dirty="0"/>
                    </a:p>
                  </a:txBody>
                  <a:tcPr marT="45798" marB="45798"/>
                </a:tc>
                <a:extLst>
                  <a:ext uri="{0D108BD9-81ED-4DB2-BD59-A6C34878D82A}">
                    <a16:rowId xmlns:a16="http://schemas.microsoft.com/office/drawing/2014/main" val="10000"/>
                  </a:ext>
                </a:extLst>
              </a:tr>
            </a:tbl>
          </a:graphicData>
        </a:graphic>
      </p:graphicFrame>
      <p:pic>
        <p:nvPicPr>
          <p:cNvPr id="275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00" y="1395413"/>
            <a:ext cx="8559800" cy="4945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5458"/>
                                        </p:tgtEl>
                                        <p:attrNameLst>
                                          <p:attrName>style.visibility</p:attrName>
                                        </p:attrNameLst>
                                      </p:cBhvr>
                                      <p:to>
                                        <p:strVal val="visible"/>
                                      </p:to>
                                    </p:set>
                                    <p:anim calcmode="lin" valueType="num">
                                      <p:cBhvr additive="base">
                                        <p:cTn id="7" dur="500" fill="hold"/>
                                        <p:tgtEl>
                                          <p:spTgt spid="275458"/>
                                        </p:tgtEl>
                                        <p:attrNameLst>
                                          <p:attrName>ppt_x</p:attrName>
                                        </p:attrNameLst>
                                      </p:cBhvr>
                                      <p:tavLst>
                                        <p:tav tm="0">
                                          <p:val>
                                            <p:strVal val="#ppt_x"/>
                                          </p:val>
                                        </p:tav>
                                        <p:tav tm="100000">
                                          <p:val>
                                            <p:strVal val="#ppt_x"/>
                                          </p:val>
                                        </p:tav>
                                      </p:tavLst>
                                    </p:anim>
                                    <p:anim calcmode="lin" valueType="num">
                                      <p:cBhvr additive="base">
                                        <p:cTn id="8" dur="500" fill="hold"/>
                                        <p:tgtEl>
                                          <p:spTgt spid="2754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3" name="图片 7" descr="04.png"/>
          <p:cNvPicPr>
            <a:picLocks noChangeAspect="1"/>
          </p:cNvPicPr>
          <p:nvPr/>
        </p:nvPicPr>
        <p:blipFill>
          <a:blip r:embed="rId4">
            <a:lum contrast="20000"/>
            <a:extLst>
              <a:ext uri="{28A0092B-C50C-407E-A947-70E740481C1C}">
                <a14:useLocalDpi xmlns:a14="http://schemas.microsoft.com/office/drawing/2010/main" val="0"/>
              </a:ext>
            </a:extLst>
          </a:blip>
          <a:srcRect/>
          <a:stretch>
            <a:fillRect/>
          </a:stretch>
        </p:blipFill>
        <p:spPr bwMode="auto">
          <a:xfrm>
            <a:off x="0" y="0"/>
            <a:ext cx="9144000"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0" y="1238250"/>
            <a:ext cx="9144000" cy="61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zh-CN" altLang="en-US"/>
          </a:p>
        </p:txBody>
      </p:sp>
      <p:sp>
        <p:nvSpPr>
          <p:cNvPr id="39" name="TextBox 38"/>
          <p:cNvSpPr txBox="1"/>
          <p:nvPr/>
        </p:nvSpPr>
        <p:spPr>
          <a:xfrm>
            <a:off x="3786182" y="2857496"/>
            <a:ext cx="1871025" cy="707886"/>
          </a:xfrm>
          <a:prstGeom prst="rect">
            <a:avLst/>
          </a:prstGeom>
          <a:noFill/>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spcBef>
                <a:spcPts val="0"/>
              </a:spcBef>
              <a:spcAft>
                <a:spcPts val="0"/>
              </a:spcAft>
              <a:defRPr/>
            </a:pPr>
            <a:r>
              <a:rPr lang="zh-CN" altLang="en-US" sz="4000" b="1" cap="all" dirty="0">
                <a:ln w="0"/>
                <a:solidFill>
                  <a:srgbClr val="006600"/>
                </a:solidFill>
                <a:effectLst>
                  <a:reflection blurRad="6350" stA="50000" endA="300" endPos="50000" dist="29997" dir="5400000" sy="-100000" algn="bl" rotWithShape="0"/>
                </a:effectLst>
                <a:latin typeface="Arial" pitchFamily="34" charset="0"/>
                <a:ea typeface="+mn-ea"/>
                <a:cs typeface="Arial" pitchFamily="34" charset="0"/>
              </a:rPr>
              <a:t>谢 谢！</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500"/>
                                        <p:tgtEl>
                                          <p:spTgt spid="39"/>
                                        </p:tgtEl>
                                      </p:cBhvr>
                                    </p:animEffect>
                                    <p:anim calcmode="lin" valueType="num">
                                      <p:cBhvr>
                                        <p:cTn id="12" dur="500" fill="hold"/>
                                        <p:tgtEl>
                                          <p:spTgt spid="39"/>
                                        </p:tgtEl>
                                        <p:attrNameLst>
                                          <p:attrName>ppt_x</p:attrName>
                                        </p:attrNameLst>
                                      </p:cBhvr>
                                      <p:tavLst>
                                        <p:tav tm="0">
                                          <p:val>
                                            <p:strVal val="#ppt_x"/>
                                          </p:val>
                                        </p:tav>
                                        <p:tav tm="100000">
                                          <p:val>
                                            <p:strVal val="#ppt_x"/>
                                          </p:val>
                                        </p:tav>
                                      </p:tavLst>
                                    </p:anim>
                                    <p:anim calcmode="lin" valueType="num">
                                      <p:cBhvr>
                                        <p:cTn id="13" dur="5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2066" name="Line 2"/>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067" name="Rectangle 3"/>
          <p:cNvSpPr>
            <a:spLocks noChangeArrowheads="1"/>
          </p:cNvSpPr>
          <p:nvPr/>
        </p:nvSpPr>
        <p:spPr bwMode="auto">
          <a:xfrm>
            <a:off x="176213" y="2205038"/>
            <a:ext cx="434975" cy="6985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a:t>
            </a:r>
          </a:p>
          <a:p>
            <a:pPr defTabSz="762000" eaLnBrk="0" hangingPunct="0"/>
            <a:r>
              <a:rPr kumimoji="1" lang="zh-CN" altLang="en-US" sz="2000">
                <a:solidFill>
                  <a:srgbClr val="333399"/>
                </a:solidFill>
                <a:latin typeface="Arial" charset="0"/>
                <a:ea typeface="黑体" pitchFamily="2" charset="-122"/>
              </a:rPr>
              <a:t>部</a:t>
            </a:r>
          </a:p>
        </p:txBody>
      </p:sp>
      <p:sp>
        <p:nvSpPr>
          <p:cNvPr id="472068" name="Rectangle 4"/>
          <p:cNvSpPr>
            <a:spLocks noChangeArrowheads="1"/>
          </p:cNvSpPr>
          <p:nvPr/>
        </p:nvSpPr>
        <p:spPr bwMode="auto">
          <a:xfrm>
            <a:off x="3094038" y="1371600"/>
            <a:ext cx="1966912"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069" name="Freeform 5"/>
          <p:cNvSpPr/>
          <p:nvPr/>
        </p:nvSpPr>
        <p:spPr bwMode="auto">
          <a:xfrm>
            <a:off x="1887538" y="817563"/>
            <a:ext cx="5721350" cy="550862"/>
          </a:xfrm>
          <a:custGeom>
            <a:avLst/>
            <a:gdLst>
              <a:gd name="T0" fmla="*/ 0 w 3344"/>
              <a:gd name="T1" fmla="*/ 0 h 510"/>
              <a:gd name="T2" fmla="*/ 3344 w 3344"/>
              <a:gd name="T3" fmla="*/ 0 h 510"/>
              <a:gd name="T4" fmla="*/ 1860 w 3344"/>
              <a:gd name="T5" fmla="*/ 510 h 510"/>
              <a:gd name="T6" fmla="*/ 695 w 3344"/>
              <a:gd name="T7" fmla="*/ 498 h 510"/>
              <a:gd name="T8" fmla="*/ 0 w 3344"/>
              <a:gd name="T9" fmla="*/ 0 h 510"/>
            </a:gdLst>
            <a:ahLst/>
            <a:cxnLst>
              <a:cxn ang="0">
                <a:pos x="T0" y="T1"/>
              </a:cxn>
              <a:cxn ang="0">
                <a:pos x="T2" y="T3"/>
              </a:cxn>
              <a:cxn ang="0">
                <a:pos x="T4" y="T5"/>
              </a:cxn>
              <a:cxn ang="0">
                <a:pos x="T6" y="T7"/>
              </a:cxn>
              <a:cxn ang="0">
                <a:pos x="T8" y="T9"/>
              </a:cxn>
            </a:cxnLst>
            <a:rect l="0" t="0" r="r" b="b"/>
            <a:pathLst>
              <a:path w="3344" h="510">
                <a:moveTo>
                  <a:pt x="0" y="0"/>
                </a:moveTo>
                <a:lnTo>
                  <a:pt x="3344" y="0"/>
                </a:lnTo>
                <a:lnTo>
                  <a:pt x="1860" y="510"/>
                </a:lnTo>
                <a:lnTo>
                  <a:pt x="695" y="498"/>
                </a:lnTo>
                <a:lnTo>
                  <a:pt x="0" y="0"/>
                </a:lnTo>
                <a:close/>
              </a:path>
            </a:pathLst>
          </a:custGeom>
          <a:solidFill>
            <a:srgbClr val="FFCCFF"/>
          </a:solidFill>
          <a:ln>
            <a:noFill/>
          </a:ln>
          <a:effectLst/>
          <a:extLst>
            <a:ext uri="{91240B29-F687-4F45-9708-019B960494DF}">
              <a14:hiddenLine xmlns:a14="http://schemas.microsoft.com/office/drawing/2010/main" w="12700">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070" name="Rectangle 6"/>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071" name="Rectangle 7"/>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072" name="Line 8"/>
          <p:cNvSpPr>
            <a:spLocks noChangeShapeType="1"/>
          </p:cNvSpPr>
          <p:nvPr/>
        </p:nvSpPr>
        <p:spPr bwMode="auto">
          <a:xfrm>
            <a:off x="1131888" y="1812925"/>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073" name="Line 9"/>
          <p:cNvSpPr>
            <a:spLocks noChangeShapeType="1"/>
          </p:cNvSpPr>
          <p:nvPr/>
        </p:nvSpPr>
        <p:spPr bwMode="auto">
          <a:xfrm>
            <a:off x="1131888" y="2255838"/>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074" name="Line 10"/>
          <p:cNvSpPr>
            <a:spLocks noChangeShapeType="1"/>
          </p:cNvSpPr>
          <p:nvPr/>
        </p:nvSpPr>
        <p:spPr bwMode="auto">
          <a:xfrm>
            <a:off x="1131888" y="2700338"/>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075" name="Line 11"/>
          <p:cNvSpPr>
            <a:spLocks noChangeShapeType="1"/>
          </p:cNvSpPr>
          <p:nvPr/>
        </p:nvSpPr>
        <p:spPr bwMode="auto">
          <a:xfrm>
            <a:off x="1131888" y="3138488"/>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076" name="Line 12"/>
          <p:cNvSpPr>
            <a:spLocks noChangeShapeType="1"/>
          </p:cNvSpPr>
          <p:nvPr/>
        </p:nvSpPr>
        <p:spPr bwMode="auto">
          <a:xfrm>
            <a:off x="1131888" y="3582988"/>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077" name="Line 13"/>
          <p:cNvSpPr>
            <a:spLocks noChangeShapeType="1"/>
          </p:cNvSpPr>
          <p:nvPr/>
        </p:nvSpPr>
        <p:spPr bwMode="auto">
          <a:xfrm>
            <a:off x="2100263" y="1370013"/>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078" name="Line 14"/>
          <p:cNvSpPr>
            <a:spLocks noChangeShapeType="1"/>
          </p:cNvSpPr>
          <p:nvPr/>
        </p:nvSpPr>
        <p:spPr bwMode="auto">
          <a:xfrm>
            <a:off x="3084513" y="1370013"/>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079" name="Line 15"/>
          <p:cNvSpPr>
            <a:spLocks noChangeShapeType="1"/>
          </p:cNvSpPr>
          <p:nvPr/>
        </p:nvSpPr>
        <p:spPr bwMode="auto">
          <a:xfrm>
            <a:off x="3084513" y="2265363"/>
            <a:ext cx="0" cy="4318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080" name="Line 16"/>
          <p:cNvSpPr>
            <a:spLocks noChangeShapeType="1"/>
          </p:cNvSpPr>
          <p:nvPr/>
        </p:nvSpPr>
        <p:spPr bwMode="auto">
          <a:xfrm>
            <a:off x="5057775" y="1370013"/>
            <a:ext cx="0" cy="13271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081" name="Line 17"/>
          <p:cNvSpPr>
            <a:spLocks noChangeShapeType="1"/>
          </p:cNvSpPr>
          <p:nvPr/>
        </p:nvSpPr>
        <p:spPr bwMode="auto">
          <a:xfrm flipV="1">
            <a:off x="7029450" y="3578225"/>
            <a:ext cx="0" cy="4413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082" name="Line 18"/>
          <p:cNvSpPr>
            <a:spLocks noChangeShapeType="1"/>
          </p:cNvSpPr>
          <p:nvPr/>
        </p:nvSpPr>
        <p:spPr bwMode="auto">
          <a:xfrm>
            <a:off x="5859463" y="1822450"/>
            <a:ext cx="0" cy="4333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083" name="Rectangle 19"/>
          <p:cNvSpPr>
            <a:spLocks noChangeArrowheads="1"/>
          </p:cNvSpPr>
          <p:nvPr/>
        </p:nvSpPr>
        <p:spPr bwMode="auto">
          <a:xfrm>
            <a:off x="10795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72084" name="Rectangle 20"/>
          <p:cNvSpPr>
            <a:spLocks noChangeArrowheads="1"/>
          </p:cNvSpPr>
          <p:nvPr/>
        </p:nvSpPr>
        <p:spPr bwMode="auto">
          <a:xfrm>
            <a:off x="2014538" y="982663"/>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72085" name="Rectangle 21"/>
          <p:cNvSpPr>
            <a:spLocks noChangeArrowheads="1"/>
          </p:cNvSpPr>
          <p:nvPr/>
        </p:nvSpPr>
        <p:spPr bwMode="auto">
          <a:xfrm>
            <a:off x="30099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8</a:t>
            </a:r>
          </a:p>
        </p:txBody>
      </p:sp>
      <p:sp>
        <p:nvSpPr>
          <p:cNvPr id="472086" name="Rectangle 22"/>
          <p:cNvSpPr>
            <a:spLocks noChangeArrowheads="1"/>
          </p:cNvSpPr>
          <p:nvPr/>
        </p:nvSpPr>
        <p:spPr bwMode="auto">
          <a:xfrm>
            <a:off x="4960938"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16</a:t>
            </a:r>
          </a:p>
        </p:txBody>
      </p:sp>
      <p:sp>
        <p:nvSpPr>
          <p:cNvPr id="472087" name="Rectangle 23"/>
          <p:cNvSpPr>
            <a:spLocks noChangeArrowheads="1"/>
          </p:cNvSpPr>
          <p:nvPr/>
        </p:nvSpPr>
        <p:spPr bwMode="auto">
          <a:xfrm>
            <a:off x="5757863" y="982663"/>
            <a:ext cx="4619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19</a:t>
            </a:r>
          </a:p>
        </p:txBody>
      </p:sp>
      <p:sp>
        <p:nvSpPr>
          <p:cNvPr id="472088" name="Rectangle 24"/>
          <p:cNvSpPr>
            <a:spLocks noChangeArrowheads="1"/>
          </p:cNvSpPr>
          <p:nvPr/>
        </p:nvSpPr>
        <p:spPr bwMode="auto">
          <a:xfrm>
            <a:off x="6932613"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24</a:t>
            </a:r>
          </a:p>
        </p:txBody>
      </p:sp>
      <p:sp>
        <p:nvSpPr>
          <p:cNvPr id="472089" name="Rectangle 25"/>
          <p:cNvSpPr>
            <a:spLocks noChangeArrowheads="1"/>
          </p:cNvSpPr>
          <p:nvPr/>
        </p:nvSpPr>
        <p:spPr bwMode="auto">
          <a:xfrm>
            <a:off x="8645525"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31</a:t>
            </a:r>
          </a:p>
        </p:txBody>
      </p:sp>
      <p:sp>
        <p:nvSpPr>
          <p:cNvPr id="472090" name="Rectangle 26"/>
          <p:cNvSpPr>
            <a:spLocks noChangeArrowheads="1"/>
          </p:cNvSpPr>
          <p:nvPr/>
        </p:nvSpPr>
        <p:spPr bwMode="auto">
          <a:xfrm>
            <a:off x="1228725" y="1397000"/>
            <a:ext cx="7588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版 本</a:t>
            </a:r>
          </a:p>
        </p:txBody>
      </p:sp>
      <p:sp>
        <p:nvSpPr>
          <p:cNvPr id="472091" name="Rectangle 27"/>
          <p:cNvSpPr>
            <a:spLocks noChangeArrowheads="1"/>
          </p:cNvSpPr>
          <p:nvPr/>
        </p:nvSpPr>
        <p:spPr bwMode="auto">
          <a:xfrm>
            <a:off x="5116513" y="18732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标志</a:t>
            </a:r>
          </a:p>
        </p:txBody>
      </p:sp>
      <p:sp>
        <p:nvSpPr>
          <p:cNvPr id="472092" name="Rectangle 28"/>
          <p:cNvSpPr>
            <a:spLocks noChangeArrowheads="1"/>
          </p:cNvSpPr>
          <p:nvPr/>
        </p:nvSpPr>
        <p:spPr bwMode="auto">
          <a:xfrm>
            <a:off x="1425575" y="2278063"/>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生 存 时 间</a:t>
            </a:r>
          </a:p>
        </p:txBody>
      </p:sp>
      <p:sp>
        <p:nvSpPr>
          <p:cNvPr id="472093" name="Rectangle 29"/>
          <p:cNvSpPr>
            <a:spLocks noChangeArrowheads="1"/>
          </p:cNvSpPr>
          <p:nvPr/>
        </p:nvSpPr>
        <p:spPr bwMode="auto">
          <a:xfrm>
            <a:off x="3556000" y="2278063"/>
            <a:ext cx="9699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协    议</a:t>
            </a:r>
          </a:p>
        </p:txBody>
      </p:sp>
      <p:sp>
        <p:nvSpPr>
          <p:cNvPr id="472094" name="Rectangle 30"/>
          <p:cNvSpPr>
            <a:spLocks noChangeArrowheads="1"/>
          </p:cNvSpPr>
          <p:nvPr/>
        </p:nvSpPr>
        <p:spPr bwMode="auto">
          <a:xfrm>
            <a:off x="2570163" y="187325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    识</a:t>
            </a:r>
          </a:p>
        </p:txBody>
      </p:sp>
      <p:sp>
        <p:nvSpPr>
          <p:cNvPr id="472095" name="Rectangle 31"/>
          <p:cNvSpPr>
            <a:spLocks noChangeArrowheads="1"/>
          </p:cNvSpPr>
          <p:nvPr/>
        </p:nvSpPr>
        <p:spPr bwMode="auto">
          <a:xfrm>
            <a:off x="3303588" y="1397000"/>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服 务 类 型</a:t>
            </a:r>
          </a:p>
        </p:txBody>
      </p:sp>
      <p:sp>
        <p:nvSpPr>
          <p:cNvPr id="472096" name="Rectangle 32"/>
          <p:cNvSpPr>
            <a:spLocks noChangeArrowheads="1"/>
          </p:cNvSpPr>
          <p:nvPr/>
        </p:nvSpPr>
        <p:spPr bwMode="auto">
          <a:xfrm>
            <a:off x="6507163" y="1397000"/>
            <a:ext cx="136048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总   长   度</a:t>
            </a:r>
          </a:p>
        </p:txBody>
      </p:sp>
      <p:sp>
        <p:nvSpPr>
          <p:cNvPr id="472097" name="Rectangle 33"/>
          <p:cNvSpPr>
            <a:spLocks noChangeArrowheads="1"/>
          </p:cNvSpPr>
          <p:nvPr/>
        </p:nvSpPr>
        <p:spPr bwMode="auto">
          <a:xfrm>
            <a:off x="6778625" y="18732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片   偏   移</a:t>
            </a:r>
          </a:p>
        </p:txBody>
      </p:sp>
      <p:sp>
        <p:nvSpPr>
          <p:cNvPr id="472098" name="Rectangle 34"/>
          <p:cNvSpPr>
            <a:spLocks noChangeArrowheads="1"/>
          </p:cNvSpPr>
          <p:nvPr/>
        </p:nvSpPr>
        <p:spPr bwMode="auto">
          <a:xfrm>
            <a:off x="7502525" y="360680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填    充</a:t>
            </a:r>
          </a:p>
        </p:txBody>
      </p:sp>
      <p:sp>
        <p:nvSpPr>
          <p:cNvPr id="472099" name="Rectangle 35"/>
          <p:cNvSpPr>
            <a:spLocks noChangeArrowheads="1"/>
          </p:cNvSpPr>
          <p:nvPr/>
        </p:nvSpPr>
        <p:spPr bwMode="auto">
          <a:xfrm>
            <a:off x="5926138" y="2278063"/>
            <a:ext cx="22891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   部   检   验   和</a:t>
            </a:r>
          </a:p>
        </p:txBody>
      </p:sp>
      <p:sp>
        <p:nvSpPr>
          <p:cNvPr id="472100" name="Rectangle 36"/>
          <p:cNvSpPr>
            <a:spLocks noChangeArrowheads="1"/>
          </p:cNvSpPr>
          <p:nvPr/>
        </p:nvSpPr>
        <p:spPr bwMode="auto">
          <a:xfrm>
            <a:off x="4416425" y="27368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源   地   址</a:t>
            </a:r>
          </a:p>
        </p:txBody>
      </p:sp>
      <p:sp>
        <p:nvSpPr>
          <p:cNvPr id="472101" name="Rectangle 37"/>
          <p:cNvSpPr>
            <a:spLocks noChangeArrowheads="1"/>
          </p:cNvSpPr>
          <p:nvPr/>
        </p:nvSpPr>
        <p:spPr bwMode="auto">
          <a:xfrm>
            <a:off x="4160838" y="3178175"/>
            <a:ext cx="18256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目   的   地   址</a:t>
            </a:r>
          </a:p>
        </p:txBody>
      </p:sp>
      <p:sp>
        <p:nvSpPr>
          <p:cNvPr id="472102" name="Rectangle 38"/>
          <p:cNvSpPr>
            <a:spLocks noChangeArrowheads="1"/>
          </p:cNvSpPr>
          <p:nvPr/>
        </p:nvSpPr>
        <p:spPr bwMode="auto">
          <a:xfrm>
            <a:off x="2228850" y="3606800"/>
            <a:ext cx="4117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可   选   字   段  （长   度   可   变）</a:t>
            </a:r>
          </a:p>
        </p:txBody>
      </p:sp>
      <p:sp>
        <p:nvSpPr>
          <p:cNvPr id="472103" name="Rectangle 39"/>
          <p:cNvSpPr>
            <a:spLocks noChangeArrowheads="1"/>
          </p:cNvSpPr>
          <p:nvPr/>
        </p:nvSpPr>
        <p:spPr bwMode="auto">
          <a:xfrm>
            <a:off x="433388" y="968375"/>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72104" name="Rectangle 40"/>
          <p:cNvSpPr>
            <a:spLocks noChangeArrowheads="1"/>
          </p:cNvSpPr>
          <p:nvPr/>
        </p:nvSpPr>
        <p:spPr bwMode="auto">
          <a:xfrm>
            <a:off x="2003425" y="1377950"/>
            <a:ext cx="1196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首部长度</a:t>
            </a:r>
          </a:p>
        </p:txBody>
      </p:sp>
      <p:grpSp>
        <p:nvGrpSpPr>
          <p:cNvPr id="472105" name="Group 41"/>
          <p:cNvGrpSpPr/>
          <p:nvPr/>
        </p:nvGrpSpPr>
        <p:grpSpPr bwMode="auto">
          <a:xfrm>
            <a:off x="1069975" y="3748088"/>
            <a:ext cx="131763" cy="69850"/>
            <a:chOff x="833" y="3024"/>
            <a:chExt cx="78" cy="51"/>
          </a:xfrm>
        </p:grpSpPr>
        <p:sp>
          <p:nvSpPr>
            <p:cNvPr id="472106" name="Rectangle 42"/>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107" name="Line 43"/>
            <p:cNvSpPr>
              <a:spLocks noChangeShapeType="1"/>
            </p:cNvSpPr>
            <p:nvPr/>
          </p:nvSpPr>
          <p:spPr bwMode="auto">
            <a:xfrm>
              <a:off x="839" y="3030"/>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108" name="Line 44"/>
            <p:cNvSpPr>
              <a:spLocks noChangeShapeType="1"/>
            </p:cNvSpPr>
            <p:nvPr/>
          </p:nvSpPr>
          <p:spPr bwMode="auto">
            <a:xfrm>
              <a:off x="839" y="3075"/>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72109" name="Group 45"/>
          <p:cNvGrpSpPr/>
          <p:nvPr/>
        </p:nvGrpSpPr>
        <p:grpSpPr bwMode="auto">
          <a:xfrm>
            <a:off x="8937625" y="3757613"/>
            <a:ext cx="131763" cy="66675"/>
            <a:chOff x="5432" y="3030"/>
            <a:chExt cx="78" cy="51"/>
          </a:xfrm>
        </p:grpSpPr>
        <p:sp>
          <p:nvSpPr>
            <p:cNvPr id="472110" name="Rectangle 46"/>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111" name="Line 47"/>
            <p:cNvSpPr>
              <a:spLocks noChangeShapeType="1"/>
            </p:cNvSpPr>
            <p:nvPr/>
          </p:nvSpPr>
          <p:spPr bwMode="auto">
            <a:xfrm>
              <a:off x="5438" y="3036"/>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112" name="Line 48"/>
            <p:cNvSpPr>
              <a:spLocks noChangeShapeType="1"/>
            </p:cNvSpPr>
            <p:nvPr/>
          </p:nvSpPr>
          <p:spPr bwMode="auto">
            <a:xfrm>
              <a:off x="5438" y="3081"/>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72113" name="Rectangle 49"/>
          <p:cNvSpPr>
            <a:spLocks noChangeArrowheads="1"/>
          </p:cNvSpPr>
          <p:nvPr/>
        </p:nvSpPr>
        <p:spPr bwMode="auto">
          <a:xfrm>
            <a:off x="1889125" y="411163"/>
            <a:ext cx="5716588" cy="406400"/>
          </a:xfrm>
          <a:prstGeom prst="rect">
            <a:avLst/>
          </a:prstGeom>
          <a:solidFill>
            <a:srgbClr val="FFCC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114" name="Line 50"/>
          <p:cNvSpPr>
            <a:spLocks noChangeShapeType="1"/>
          </p:cNvSpPr>
          <p:nvPr/>
        </p:nvSpPr>
        <p:spPr bwMode="auto">
          <a:xfrm>
            <a:off x="4025900" y="401638"/>
            <a:ext cx="0" cy="41116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115" name="Line 51"/>
          <p:cNvSpPr>
            <a:spLocks noChangeShapeType="1"/>
          </p:cNvSpPr>
          <p:nvPr/>
        </p:nvSpPr>
        <p:spPr bwMode="auto">
          <a:xfrm>
            <a:off x="4754563" y="407988"/>
            <a:ext cx="0" cy="4048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116" name="Line 52"/>
          <p:cNvSpPr>
            <a:spLocks noChangeShapeType="1"/>
          </p:cNvSpPr>
          <p:nvPr/>
        </p:nvSpPr>
        <p:spPr bwMode="auto">
          <a:xfrm>
            <a:off x="5473700" y="407988"/>
            <a:ext cx="0" cy="39528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117" name="Line 53"/>
          <p:cNvSpPr>
            <a:spLocks noChangeShapeType="1"/>
          </p:cNvSpPr>
          <p:nvPr/>
        </p:nvSpPr>
        <p:spPr bwMode="auto">
          <a:xfrm>
            <a:off x="6192838" y="401638"/>
            <a:ext cx="0" cy="40163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118" name="Line 54"/>
          <p:cNvSpPr>
            <a:spLocks noChangeShapeType="1"/>
          </p:cNvSpPr>
          <p:nvPr/>
        </p:nvSpPr>
        <p:spPr bwMode="auto">
          <a:xfrm>
            <a:off x="6913563" y="407988"/>
            <a:ext cx="0" cy="4048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119" name="Rectangle 55"/>
          <p:cNvSpPr>
            <a:spLocks noChangeArrowheads="1"/>
          </p:cNvSpPr>
          <p:nvPr/>
        </p:nvSpPr>
        <p:spPr bwMode="auto">
          <a:xfrm>
            <a:off x="201930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72120" name="Rectangle 56"/>
          <p:cNvSpPr>
            <a:spLocks noChangeArrowheads="1"/>
          </p:cNvSpPr>
          <p:nvPr/>
        </p:nvSpPr>
        <p:spPr bwMode="auto">
          <a:xfrm>
            <a:off x="2747963"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a:t>
            </a:r>
          </a:p>
        </p:txBody>
      </p:sp>
      <p:sp>
        <p:nvSpPr>
          <p:cNvPr id="472121" name="Rectangle 57"/>
          <p:cNvSpPr>
            <a:spLocks noChangeArrowheads="1"/>
          </p:cNvSpPr>
          <p:nvPr/>
        </p:nvSpPr>
        <p:spPr bwMode="auto">
          <a:xfrm>
            <a:off x="347503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a:t>
            </a:r>
          </a:p>
        </p:txBody>
      </p:sp>
      <p:sp>
        <p:nvSpPr>
          <p:cNvPr id="472122" name="Rectangle 58"/>
          <p:cNvSpPr>
            <a:spLocks noChangeArrowheads="1"/>
          </p:cNvSpPr>
          <p:nvPr/>
        </p:nvSpPr>
        <p:spPr bwMode="auto">
          <a:xfrm>
            <a:off x="420528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a:t>
            </a:r>
          </a:p>
        </p:txBody>
      </p:sp>
      <p:sp>
        <p:nvSpPr>
          <p:cNvPr id="472123" name="Rectangle 59"/>
          <p:cNvSpPr>
            <a:spLocks noChangeArrowheads="1"/>
          </p:cNvSpPr>
          <p:nvPr/>
        </p:nvSpPr>
        <p:spPr bwMode="auto">
          <a:xfrm>
            <a:off x="493395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72124" name="Rectangle 60"/>
          <p:cNvSpPr>
            <a:spLocks noChangeArrowheads="1"/>
          </p:cNvSpPr>
          <p:nvPr/>
        </p:nvSpPr>
        <p:spPr bwMode="auto">
          <a:xfrm>
            <a:off x="566261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5</a:t>
            </a:r>
          </a:p>
        </p:txBody>
      </p:sp>
      <p:sp>
        <p:nvSpPr>
          <p:cNvPr id="472125" name="Rectangle 61"/>
          <p:cNvSpPr>
            <a:spLocks noChangeArrowheads="1"/>
          </p:cNvSpPr>
          <p:nvPr/>
        </p:nvSpPr>
        <p:spPr bwMode="auto">
          <a:xfrm>
            <a:off x="639286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6</a:t>
            </a:r>
          </a:p>
        </p:txBody>
      </p:sp>
      <p:sp>
        <p:nvSpPr>
          <p:cNvPr id="472126" name="Rectangle 62"/>
          <p:cNvSpPr>
            <a:spLocks noChangeArrowheads="1"/>
          </p:cNvSpPr>
          <p:nvPr/>
        </p:nvSpPr>
        <p:spPr bwMode="auto">
          <a:xfrm>
            <a:off x="7121525"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7</a:t>
            </a:r>
          </a:p>
        </p:txBody>
      </p:sp>
      <p:sp>
        <p:nvSpPr>
          <p:cNvPr id="472127" name="Rectangle 63"/>
          <p:cNvSpPr>
            <a:spLocks noChangeArrowheads="1"/>
          </p:cNvSpPr>
          <p:nvPr/>
        </p:nvSpPr>
        <p:spPr bwMode="auto">
          <a:xfrm>
            <a:off x="4203700"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D</a:t>
            </a:r>
          </a:p>
        </p:txBody>
      </p:sp>
      <p:sp>
        <p:nvSpPr>
          <p:cNvPr id="472128" name="Rectangle 64"/>
          <p:cNvSpPr>
            <a:spLocks noChangeArrowheads="1"/>
          </p:cNvSpPr>
          <p:nvPr/>
        </p:nvSpPr>
        <p:spPr bwMode="auto">
          <a:xfrm>
            <a:off x="4933950" y="423863"/>
            <a:ext cx="336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T</a:t>
            </a:r>
          </a:p>
        </p:txBody>
      </p:sp>
      <p:sp>
        <p:nvSpPr>
          <p:cNvPr id="472129" name="Rectangle 65"/>
          <p:cNvSpPr>
            <a:spLocks noChangeArrowheads="1"/>
          </p:cNvSpPr>
          <p:nvPr/>
        </p:nvSpPr>
        <p:spPr bwMode="auto">
          <a:xfrm>
            <a:off x="5662613"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R</a:t>
            </a:r>
          </a:p>
        </p:txBody>
      </p:sp>
      <p:sp>
        <p:nvSpPr>
          <p:cNvPr id="472130" name="Rectangle 66"/>
          <p:cNvSpPr>
            <a:spLocks noChangeArrowheads="1"/>
          </p:cNvSpPr>
          <p:nvPr/>
        </p:nvSpPr>
        <p:spPr bwMode="auto">
          <a:xfrm>
            <a:off x="6361113" y="423863"/>
            <a:ext cx="3667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C</a:t>
            </a:r>
          </a:p>
        </p:txBody>
      </p:sp>
      <p:sp>
        <p:nvSpPr>
          <p:cNvPr id="472131" name="Rectangle 67"/>
          <p:cNvSpPr>
            <a:spLocks noChangeArrowheads="1"/>
          </p:cNvSpPr>
          <p:nvPr/>
        </p:nvSpPr>
        <p:spPr bwMode="auto">
          <a:xfrm>
            <a:off x="6902450" y="423863"/>
            <a:ext cx="6905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未用</a:t>
            </a:r>
          </a:p>
        </p:txBody>
      </p:sp>
      <p:sp>
        <p:nvSpPr>
          <p:cNvPr id="472132" name="Rectangle 68"/>
          <p:cNvSpPr>
            <a:spLocks noChangeArrowheads="1"/>
          </p:cNvSpPr>
          <p:nvPr/>
        </p:nvSpPr>
        <p:spPr bwMode="auto">
          <a:xfrm>
            <a:off x="2390775" y="423863"/>
            <a:ext cx="1222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优  先  级</a:t>
            </a:r>
          </a:p>
        </p:txBody>
      </p:sp>
      <p:sp>
        <p:nvSpPr>
          <p:cNvPr id="472133" name="Rectangle 69"/>
          <p:cNvSpPr>
            <a:spLocks noChangeArrowheads="1"/>
          </p:cNvSpPr>
          <p:nvPr/>
        </p:nvSpPr>
        <p:spPr bwMode="auto">
          <a:xfrm>
            <a:off x="3811588" y="4149725"/>
            <a:ext cx="2908300" cy="3937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数       据       部       分</a:t>
            </a:r>
          </a:p>
        </p:txBody>
      </p:sp>
      <p:sp>
        <p:nvSpPr>
          <p:cNvPr id="472134" name="Rectangle 70"/>
          <p:cNvSpPr>
            <a:spLocks noChangeArrowheads="1"/>
          </p:cNvSpPr>
          <p:nvPr/>
        </p:nvSpPr>
        <p:spPr bwMode="auto">
          <a:xfrm>
            <a:off x="1284288" y="444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72135" name="Rectangle 71"/>
          <p:cNvSpPr>
            <a:spLocks noChangeArrowheads="1"/>
          </p:cNvSpPr>
          <p:nvPr/>
        </p:nvSpPr>
        <p:spPr bwMode="auto">
          <a:xfrm>
            <a:off x="611188" y="1773238"/>
            <a:ext cx="43497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固</a:t>
            </a:r>
          </a:p>
          <a:p>
            <a:pPr defTabSz="762000" eaLnBrk="0" hangingPunct="0">
              <a:lnSpc>
                <a:spcPct val="90000"/>
              </a:lnSpc>
            </a:pPr>
            <a:r>
              <a:rPr kumimoji="1" lang="zh-CN" altLang="en-US" sz="2000">
                <a:solidFill>
                  <a:srgbClr val="333399"/>
                </a:solidFill>
                <a:latin typeface="Arial" charset="0"/>
                <a:ea typeface="黑体" pitchFamily="2" charset="-122"/>
              </a:rPr>
              <a:t>定</a:t>
            </a:r>
          </a:p>
          <a:p>
            <a:pPr defTabSz="762000" eaLnBrk="0" hangingPunct="0">
              <a:lnSpc>
                <a:spcPct val="90000"/>
              </a:lnSpc>
            </a:pPr>
            <a:r>
              <a:rPr kumimoji="1" lang="zh-CN" altLang="en-US" sz="2000">
                <a:solidFill>
                  <a:srgbClr val="333399"/>
                </a:solidFill>
                <a:latin typeface="Arial" charset="0"/>
                <a:ea typeface="黑体" pitchFamily="2" charset="-122"/>
              </a:rPr>
              <a:t>部</a:t>
            </a:r>
          </a:p>
          <a:p>
            <a:pPr defTabSz="762000" eaLnBrk="0" hangingPunct="0">
              <a:lnSpc>
                <a:spcPct val="90000"/>
              </a:lnSpc>
            </a:pPr>
            <a:r>
              <a:rPr kumimoji="1" lang="zh-CN" altLang="en-US" sz="2000">
                <a:solidFill>
                  <a:srgbClr val="333399"/>
                </a:solidFill>
                <a:latin typeface="Arial" charset="0"/>
                <a:ea typeface="黑体" pitchFamily="2" charset="-122"/>
              </a:rPr>
              <a:t>分</a:t>
            </a:r>
          </a:p>
        </p:txBody>
      </p:sp>
      <p:sp>
        <p:nvSpPr>
          <p:cNvPr id="472136" name="Rectangle 72"/>
          <p:cNvSpPr>
            <a:spLocks noChangeArrowheads="1"/>
          </p:cNvSpPr>
          <p:nvPr/>
        </p:nvSpPr>
        <p:spPr bwMode="auto">
          <a:xfrm>
            <a:off x="468313" y="3500438"/>
            <a:ext cx="6889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可变</a:t>
            </a:r>
          </a:p>
          <a:p>
            <a:pPr defTabSz="762000" eaLnBrk="0" hangingPunct="0">
              <a:lnSpc>
                <a:spcPct val="90000"/>
              </a:lnSpc>
            </a:pPr>
            <a:r>
              <a:rPr kumimoji="1" lang="zh-CN" altLang="en-US" sz="2000">
                <a:solidFill>
                  <a:srgbClr val="333399"/>
                </a:solidFill>
                <a:latin typeface="Arial" charset="0"/>
                <a:ea typeface="黑体" pitchFamily="2" charset="-122"/>
              </a:rPr>
              <a:t>部分</a:t>
            </a:r>
          </a:p>
        </p:txBody>
      </p:sp>
      <p:sp>
        <p:nvSpPr>
          <p:cNvPr id="472139" name="Rectangle 75"/>
          <p:cNvSpPr>
            <a:spLocks noChangeArrowheads="1"/>
          </p:cNvSpPr>
          <p:nvPr/>
        </p:nvSpPr>
        <p:spPr bwMode="auto">
          <a:xfrm>
            <a:off x="5076825" y="1789430"/>
            <a:ext cx="790575" cy="487680"/>
          </a:xfrm>
          <a:prstGeom prst="rect">
            <a:avLst/>
          </a:prstGeom>
          <a:noFill/>
          <a:ln w="76200">
            <a:solidFill>
              <a:schemeClr va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141" name="AutoShape 77"/>
          <p:cNvSpPr/>
          <p:nvPr/>
        </p:nvSpPr>
        <p:spPr bwMode="auto">
          <a:xfrm>
            <a:off x="949325" y="1412875"/>
            <a:ext cx="166688" cy="2160588"/>
          </a:xfrm>
          <a:prstGeom prst="leftBrace">
            <a:avLst>
              <a:gd name="adj1" fmla="val 108016"/>
              <a:gd name="adj2" fmla="val 50000"/>
            </a:avLst>
          </a:prstGeom>
          <a:noFill/>
          <a:ln w="28575">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文本框 1"/>
          <p:cNvSpPr txBox="1"/>
          <p:nvPr/>
        </p:nvSpPr>
        <p:spPr>
          <a:xfrm>
            <a:off x="396240" y="4798060"/>
            <a:ext cx="8585835" cy="1741805"/>
          </a:xfrm>
          <a:prstGeom prst="rect">
            <a:avLst/>
          </a:prstGeom>
          <a:noFill/>
        </p:spPr>
        <p:txBody>
          <a:bodyPr wrap="square" rtlCol="0" anchor="t">
            <a:spAutoFit/>
          </a:bodyPr>
          <a:lstStyle/>
          <a:p>
            <a:pPr algn="l" defTabSz="762000" eaLnBrk="0" hangingPunct="0">
              <a:lnSpc>
                <a:spcPct val="90000"/>
              </a:lnSpc>
            </a:pPr>
            <a:r>
              <a:rPr kumimoji="1" lang="zh-CN" altLang="en-US" sz="2000">
                <a:solidFill>
                  <a:srgbClr val="333399"/>
                </a:solidFill>
                <a:latin typeface="Arial" charset="0"/>
                <a:ea typeface="黑体" pitchFamily="2" charset="-122"/>
              </a:rPr>
              <a:t>标志字段分为三个比特位，依次是：</a:t>
            </a:r>
          </a:p>
          <a:p>
            <a:pPr marL="342900" indent="-342900" algn="l" defTabSz="762000" eaLnBrk="0" hangingPunct="0">
              <a:lnSpc>
                <a:spcPct val="90000"/>
              </a:lnSpc>
              <a:buFont typeface="Wingdings" charset="0"/>
              <a:buChar char="l"/>
            </a:pPr>
            <a:r>
              <a:rPr kumimoji="1" lang="zh-CN" altLang="en-US" sz="2000">
                <a:solidFill>
                  <a:srgbClr val="333399"/>
                </a:solidFill>
                <a:latin typeface="Arial" charset="0"/>
                <a:ea typeface="黑体" pitchFamily="2" charset="-122"/>
              </a:rPr>
              <a:t>R：保留未用，置0。</a:t>
            </a:r>
          </a:p>
          <a:p>
            <a:pPr marL="342900" indent="-342900" algn="l" defTabSz="762000" eaLnBrk="0" hangingPunct="0">
              <a:lnSpc>
                <a:spcPct val="90000"/>
              </a:lnSpc>
              <a:buFont typeface="Wingdings" charset="0"/>
              <a:buChar char="l"/>
            </a:pPr>
            <a:r>
              <a:rPr kumimoji="1" lang="zh-CN" altLang="en-US" sz="2000">
                <a:solidFill>
                  <a:srgbClr val="333399"/>
                </a:solidFill>
                <a:latin typeface="Arial" charset="0"/>
                <a:ea typeface="黑体" pitchFamily="2" charset="-122"/>
              </a:rPr>
              <a:t>DF：Don't Fragment，“不分片”位，如果将这一比特置1 ，IP层将不对数据报进行分片。</a:t>
            </a:r>
          </a:p>
          <a:p>
            <a:pPr marL="342900" indent="-342900" algn="l" defTabSz="762000" eaLnBrk="0" hangingPunct="0">
              <a:lnSpc>
                <a:spcPct val="90000"/>
              </a:lnSpc>
              <a:buFont typeface="Wingdings" charset="0"/>
              <a:buChar char="l"/>
            </a:pPr>
            <a:r>
              <a:rPr kumimoji="1" lang="zh-CN" altLang="en-US" sz="2000">
                <a:solidFill>
                  <a:srgbClr val="333399"/>
                </a:solidFill>
                <a:latin typeface="Arial" charset="0"/>
                <a:ea typeface="黑体" pitchFamily="2" charset="-122"/>
              </a:rPr>
              <a:t>MF：More Fragment，“更多的片”，除了最后一片外，其他每个组成数据报的片都要把该比特置1</a:t>
            </a:r>
          </a:p>
        </p:txBody>
      </p:sp>
    </p:spTree>
  </p:cSld>
  <p:clrMapOvr>
    <a:masterClrMapping/>
  </p:clrMapOvr>
  <p:transition spd="med">
    <p:rand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3090" name="Line 2"/>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3091" name="Rectangle 3"/>
          <p:cNvSpPr>
            <a:spLocks noChangeArrowheads="1"/>
          </p:cNvSpPr>
          <p:nvPr/>
        </p:nvSpPr>
        <p:spPr bwMode="auto">
          <a:xfrm>
            <a:off x="176213" y="2205038"/>
            <a:ext cx="434975" cy="6985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a:t>
            </a:r>
          </a:p>
          <a:p>
            <a:pPr defTabSz="762000" eaLnBrk="0" hangingPunct="0"/>
            <a:r>
              <a:rPr kumimoji="1" lang="zh-CN" altLang="en-US" sz="2000">
                <a:solidFill>
                  <a:srgbClr val="333399"/>
                </a:solidFill>
                <a:latin typeface="Arial" charset="0"/>
                <a:ea typeface="黑体" pitchFamily="2" charset="-122"/>
              </a:rPr>
              <a:t>部</a:t>
            </a:r>
          </a:p>
        </p:txBody>
      </p:sp>
      <p:sp>
        <p:nvSpPr>
          <p:cNvPr id="473092" name="Rectangle 4"/>
          <p:cNvSpPr>
            <a:spLocks noChangeArrowheads="1"/>
          </p:cNvSpPr>
          <p:nvPr/>
        </p:nvSpPr>
        <p:spPr bwMode="auto">
          <a:xfrm>
            <a:off x="3094038" y="1371600"/>
            <a:ext cx="1966912"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093" name="Freeform 5"/>
          <p:cNvSpPr/>
          <p:nvPr/>
        </p:nvSpPr>
        <p:spPr bwMode="auto">
          <a:xfrm>
            <a:off x="1887538" y="817563"/>
            <a:ext cx="5721350" cy="550862"/>
          </a:xfrm>
          <a:custGeom>
            <a:avLst/>
            <a:gdLst>
              <a:gd name="T0" fmla="*/ 0 w 3344"/>
              <a:gd name="T1" fmla="*/ 0 h 510"/>
              <a:gd name="T2" fmla="*/ 3344 w 3344"/>
              <a:gd name="T3" fmla="*/ 0 h 510"/>
              <a:gd name="T4" fmla="*/ 1860 w 3344"/>
              <a:gd name="T5" fmla="*/ 510 h 510"/>
              <a:gd name="T6" fmla="*/ 695 w 3344"/>
              <a:gd name="T7" fmla="*/ 498 h 510"/>
              <a:gd name="T8" fmla="*/ 0 w 3344"/>
              <a:gd name="T9" fmla="*/ 0 h 510"/>
            </a:gdLst>
            <a:ahLst/>
            <a:cxnLst>
              <a:cxn ang="0">
                <a:pos x="T0" y="T1"/>
              </a:cxn>
              <a:cxn ang="0">
                <a:pos x="T2" y="T3"/>
              </a:cxn>
              <a:cxn ang="0">
                <a:pos x="T4" y="T5"/>
              </a:cxn>
              <a:cxn ang="0">
                <a:pos x="T6" y="T7"/>
              </a:cxn>
              <a:cxn ang="0">
                <a:pos x="T8" y="T9"/>
              </a:cxn>
            </a:cxnLst>
            <a:rect l="0" t="0" r="r" b="b"/>
            <a:pathLst>
              <a:path w="3344" h="510">
                <a:moveTo>
                  <a:pt x="0" y="0"/>
                </a:moveTo>
                <a:lnTo>
                  <a:pt x="3344" y="0"/>
                </a:lnTo>
                <a:lnTo>
                  <a:pt x="1860" y="510"/>
                </a:lnTo>
                <a:lnTo>
                  <a:pt x="695" y="498"/>
                </a:lnTo>
                <a:lnTo>
                  <a:pt x="0" y="0"/>
                </a:lnTo>
                <a:close/>
              </a:path>
            </a:pathLst>
          </a:custGeom>
          <a:solidFill>
            <a:srgbClr val="FFCCFF"/>
          </a:solidFill>
          <a:ln>
            <a:noFill/>
          </a:ln>
          <a:effectLst/>
          <a:extLst>
            <a:ext uri="{91240B29-F687-4F45-9708-019B960494DF}">
              <a14:hiddenLine xmlns:a14="http://schemas.microsoft.com/office/drawing/2010/main" w="12700">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3094" name="Rectangle 6"/>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095" name="Rectangle 7"/>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096" name="Line 8"/>
          <p:cNvSpPr>
            <a:spLocks noChangeShapeType="1"/>
          </p:cNvSpPr>
          <p:nvPr/>
        </p:nvSpPr>
        <p:spPr bwMode="auto">
          <a:xfrm>
            <a:off x="1131888" y="1812925"/>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097" name="Line 9"/>
          <p:cNvSpPr>
            <a:spLocks noChangeShapeType="1"/>
          </p:cNvSpPr>
          <p:nvPr/>
        </p:nvSpPr>
        <p:spPr bwMode="auto">
          <a:xfrm>
            <a:off x="1131888" y="2255838"/>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098" name="Line 10"/>
          <p:cNvSpPr>
            <a:spLocks noChangeShapeType="1"/>
          </p:cNvSpPr>
          <p:nvPr/>
        </p:nvSpPr>
        <p:spPr bwMode="auto">
          <a:xfrm>
            <a:off x="1131888" y="2700338"/>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099" name="Line 11"/>
          <p:cNvSpPr>
            <a:spLocks noChangeShapeType="1"/>
          </p:cNvSpPr>
          <p:nvPr/>
        </p:nvSpPr>
        <p:spPr bwMode="auto">
          <a:xfrm>
            <a:off x="1131888" y="3138488"/>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00" name="Line 12"/>
          <p:cNvSpPr>
            <a:spLocks noChangeShapeType="1"/>
          </p:cNvSpPr>
          <p:nvPr/>
        </p:nvSpPr>
        <p:spPr bwMode="auto">
          <a:xfrm>
            <a:off x="1131888" y="3582988"/>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01" name="Line 13"/>
          <p:cNvSpPr>
            <a:spLocks noChangeShapeType="1"/>
          </p:cNvSpPr>
          <p:nvPr/>
        </p:nvSpPr>
        <p:spPr bwMode="auto">
          <a:xfrm>
            <a:off x="2100263" y="1370013"/>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02" name="Line 14"/>
          <p:cNvSpPr>
            <a:spLocks noChangeShapeType="1"/>
          </p:cNvSpPr>
          <p:nvPr/>
        </p:nvSpPr>
        <p:spPr bwMode="auto">
          <a:xfrm>
            <a:off x="3084513" y="1370013"/>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03" name="Line 15"/>
          <p:cNvSpPr>
            <a:spLocks noChangeShapeType="1"/>
          </p:cNvSpPr>
          <p:nvPr/>
        </p:nvSpPr>
        <p:spPr bwMode="auto">
          <a:xfrm>
            <a:off x="3084513" y="2265363"/>
            <a:ext cx="0" cy="4318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04" name="Line 16"/>
          <p:cNvSpPr>
            <a:spLocks noChangeShapeType="1"/>
          </p:cNvSpPr>
          <p:nvPr/>
        </p:nvSpPr>
        <p:spPr bwMode="auto">
          <a:xfrm>
            <a:off x="5057775" y="1370013"/>
            <a:ext cx="0" cy="13271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05" name="Line 17"/>
          <p:cNvSpPr>
            <a:spLocks noChangeShapeType="1"/>
          </p:cNvSpPr>
          <p:nvPr/>
        </p:nvSpPr>
        <p:spPr bwMode="auto">
          <a:xfrm flipV="1">
            <a:off x="7029450" y="3578225"/>
            <a:ext cx="0" cy="4413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06" name="Line 18"/>
          <p:cNvSpPr>
            <a:spLocks noChangeShapeType="1"/>
          </p:cNvSpPr>
          <p:nvPr/>
        </p:nvSpPr>
        <p:spPr bwMode="auto">
          <a:xfrm>
            <a:off x="5859463" y="1822450"/>
            <a:ext cx="0" cy="4333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07" name="Rectangle 19"/>
          <p:cNvSpPr>
            <a:spLocks noChangeArrowheads="1"/>
          </p:cNvSpPr>
          <p:nvPr/>
        </p:nvSpPr>
        <p:spPr bwMode="auto">
          <a:xfrm>
            <a:off x="10795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73108" name="Rectangle 20"/>
          <p:cNvSpPr>
            <a:spLocks noChangeArrowheads="1"/>
          </p:cNvSpPr>
          <p:nvPr/>
        </p:nvSpPr>
        <p:spPr bwMode="auto">
          <a:xfrm>
            <a:off x="2014538" y="982663"/>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73109" name="Rectangle 21"/>
          <p:cNvSpPr>
            <a:spLocks noChangeArrowheads="1"/>
          </p:cNvSpPr>
          <p:nvPr/>
        </p:nvSpPr>
        <p:spPr bwMode="auto">
          <a:xfrm>
            <a:off x="30099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8</a:t>
            </a:r>
          </a:p>
        </p:txBody>
      </p:sp>
      <p:sp>
        <p:nvSpPr>
          <p:cNvPr id="473110" name="Rectangle 22"/>
          <p:cNvSpPr>
            <a:spLocks noChangeArrowheads="1"/>
          </p:cNvSpPr>
          <p:nvPr/>
        </p:nvSpPr>
        <p:spPr bwMode="auto">
          <a:xfrm>
            <a:off x="4960938"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16</a:t>
            </a:r>
          </a:p>
        </p:txBody>
      </p:sp>
      <p:sp>
        <p:nvSpPr>
          <p:cNvPr id="473111" name="Rectangle 23"/>
          <p:cNvSpPr>
            <a:spLocks noChangeArrowheads="1"/>
          </p:cNvSpPr>
          <p:nvPr/>
        </p:nvSpPr>
        <p:spPr bwMode="auto">
          <a:xfrm>
            <a:off x="5757863" y="982663"/>
            <a:ext cx="4619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19</a:t>
            </a:r>
          </a:p>
        </p:txBody>
      </p:sp>
      <p:sp>
        <p:nvSpPr>
          <p:cNvPr id="473112" name="Rectangle 24"/>
          <p:cNvSpPr>
            <a:spLocks noChangeArrowheads="1"/>
          </p:cNvSpPr>
          <p:nvPr/>
        </p:nvSpPr>
        <p:spPr bwMode="auto">
          <a:xfrm>
            <a:off x="6932613"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24</a:t>
            </a:r>
          </a:p>
        </p:txBody>
      </p:sp>
      <p:sp>
        <p:nvSpPr>
          <p:cNvPr id="473113" name="Rectangle 25"/>
          <p:cNvSpPr>
            <a:spLocks noChangeArrowheads="1"/>
          </p:cNvSpPr>
          <p:nvPr/>
        </p:nvSpPr>
        <p:spPr bwMode="auto">
          <a:xfrm>
            <a:off x="8645525"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31</a:t>
            </a:r>
          </a:p>
        </p:txBody>
      </p:sp>
      <p:sp>
        <p:nvSpPr>
          <p:cNvPr id="473114" name="Rectangle 26"/>
          <p:cNvSpPr>
            <a:spLocks noChangeArrowheads="1"/>
          </p:cNvSpPr>
          <p:nvPr/>
        </p:nvSpPr>
        <p:spPr bwMode="auto">
          <a:xfrm>
            <a:off x="1228725" y="1397000"/>
            <a:ext cx="7588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版 本</a:t>
            </a:r>
          </a:p>
        </p:txBody>
      </p:sp>
      <p:sp>
        <p:nvSpPr>
          <p:cNvPr id="473115" name="Rectangle 27"/>
          <p:cNvSpPr>
            <a:spLocks noChangeArrowheads="1"/>
          </p:cNvSpPr>
          <p:nvPr/>
        </p:nvSpPr>
        <p:spPr bwMode="auto">
          <a:xfrm>
            <a:off x="5116513" y="18732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标志</a:t>
            </a:r>
          </a:p>
        </p:txBody>
      </p:sp>
      <p:sp>
        <p:nvSpPr>
          <p:cNvPr id="473116" name="Rectangle 28"/>
          <p:cNvSpPr>
            <a:spLocks noChangeArrowheads="1"/>
          </p:cNvSpPr>
          <p:nvPr/>
        </p:nvSpPr>
        <p:spPr bwMode="auto">
          <a:xfrm>
            <a:off x="1425575" y="2278063"/>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生 存 时 间</a:t>
            </a:r>
          </a:p>
        </p:txBody>
      </p:sp>
      <p:sp>
        <p:nvSpPr>
          <p:cNvPr id="473117" name="Rectangle 29"/>
          <p:cNvSpPr>
            <a:spLocks noChangeArrowheads="1"/>
          </p:cNvSpPr>
          <p:nvPr/>
        </p:nvSpPr>
        <p:spPr bwMode="auto">
          <a:xfrm>
            <a:off x="3556000" y="2278063"/>
            <a:ext cx="9699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协    议</a:t>
            </a:r>
          </a:p>
        </p:txBody>
      </p:sp>
      <p:sp>
        <p:nvSpPr>
          <p:cNvPr id="473118" name="Rectangle 30"/>
          <p:cNvSpPr>
            <a:spLocks noChangeArrowheads="1"/>
          </p:cNvSpPr>
          <p:nvPr/>
        </p:nvSpPr>
        <p:spPr bwMode="auto">
          <a:xfrm>
            <a:off x="2570163" y="187325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    识</a:t>
            </a:r>
          </a:p>
        </p:txBody>
      </p:sp>
      <p:sp>
        <p:nvSpPr>
          <p:cNvPr id="473119" name="Rectangle 31"/>
          <p:cNvSpPr>
            <a:spLocks noChangeArrowheads="1"/>
          </p:cNvSpPr>
          <p:nvPr/>
        </p:nvSpPr>
        <p:spPr bwMode="auto">
          <a:xfrm>
            <a:off x="3303588" y="1397000"/>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服 务 类 型</a:t>
            </a:r>
          </a:p>
        </p:txBody>
      </p:sp>
      <p:sp>
        <p:nvSpPr>
          <p:cNvPr id="473120" name="Rectangle 32"/>
          <p:cNvSpPr>
            <a:spLocks noChangeArrowheads="1"/>
          </p:cNvSpPr>
          <p:nvPr/>
        </p:nvSpPr>
        <p:spPr bwMode="auto">
          <a:xfrm>
            <a:off x="6507163" y="1397000"/>
            <a:ext cx="136048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总   长   度</a:t>
            </a:r>
          </a:p>
        </p:txBody>
      </p:sp>
      <p:sp>
        <p:nvSpPr>
          <p:cNvPr id="473121" name="Rectangle 33"/>
          <p:cNvSpPr>
            <a:spLocks noChangeArrowheads="1"/>
          </p:cNvSpPr>
          <p:nvPr/>
        </p:nvSpPr>
        <p:spPr bwMode="auto">
          <a:xfrm>
            <a:off x="6778625" y="18732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片   偏   移</a:t>
            </a:r>
          </a:p>
        </p:txBody>
      </p:sp>
      <p:sp>
        <p:nvSpPr>
          <p:cNvPr id="473122" name="Rectangle 34"/>
          <p:cNvSpPr>
            <a:spLocks noChangeArrowheads="1"/>
          </p:cNvSpPr>
          <p:nvPr/>
        </p:nvSpPr>
        <p:spPr bwMode="auto">
          <a:xfrm>
            <a:off x="7502525" y="360680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填    充</a:t>
            </a:r>
          </a:p>
        </p:txBody>
      </p:sp>
      <p:sp>
        <p:nvSpPr>
          <p:cNvPr id="473123" name="Rectangle 35"/>
          <p:cNvSpPr>
            <a:spLocks noChangeArrowheads="1"/>
          </p:cNvSpPr>
          <p:nvPr/>
        </p:nvSpPr>
        <p:spPr bwMode="auto">
          <a:xfrm>
            <a:off x="5926138" y="2278063"/>
            <a:ext cx="22891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   部   检   验   和</a:t>
            </a:r>
          </a:p>
        </p:txBody>
      </p:sp>
      <p:sp>
        <p:nvSpPr>
          <p:cNvPr id="473124" name="Rectangle 36"/>
          <p:cNvSpPr>
            <a:spLocks noChangeArrowheads="1"/>
          </p:cNvSpPr>
          <p:nvPr/>
        </p:nvSpPr>
        <p:spPr bwMode="auto">
          <a:xfrm>
            <a:off x="4416425" y="27368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源   地   址</a:t>
            </a:r>
          </a:p>
        </p:txBody>
      </p:sp>
      <p:sp>
        <p:nvSpPr>
          <p:cNvPr id="473125" name="Rectangle 37"/>
          <p:cNvSpPr>
            <a:spLocks noChangeArrowheads="1"/>
          </p:cNvSpPr>
          <p:nvPr/>
        </p:nvSpPr>
        <p:spPr bwMode="auto">
          <a:xfrm>
            <a:off x="4160838" y="3178175"/>
            <a:ext cx="18256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目   的   地   址</a:t>
            </a:r>
          </a:p>
        </p:txBody>
      </p:sp>
      <p:sp>
        <p:nvSpPr>
          <p:cNvPr id="473126" name="Rectangle 38"/>
          <p:cNvSpPr>
            <a:spLocks noChangeArrowheads="1"/>
          </p:cNvSpPr>
          <p:nvPr/>
        </p:nvSpPr>
        <p:spPr bwMode="auto">
          <a:xfrm>
            <a:off x="2228850" y="3606800"/>
            <a:ext cx="4117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可   选   字   段  （长   度   可   变）</a:t>
            </a:r>
          </a:p>
        </p:txBody>
      </p:sp>
      <p:sp>
        <p:nvSpPr>
          <p:cNvPr id="473127" name="Rectangle 39"/>
          <p:cNvSpPr>
            <a:spLocks noChangeArrowheads="1"/>
          </p:cNvSpPr>
          <p:nvPr/>
        </p:nvSpPr>
        <p:spPr bwMode="auto">
          <a:xfrm>
            <a:off x="433388" y="968375"/>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73128" name="Rectangle 40"/>
          <p:cNvSpPr>
            <a:spLocks noChangeArrowheads="1"/>
          </p:cNvSpPr>
          <p:nvPr/>
        </p:nvSpPr>
        <p:spPr bwMode="auto">
          <a:xfrm>
            <a:off x="2003425" y="1377950"/>
            <a:ext cx="1196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首部长度</a:t>
            </a:r>
          </a:p>
        </p:txBody>
      </p:sp>
      <p:grpSp>
        <p:nvGrpSpPr>
          <p:cNvPr id="473129" name="Group 41"/>
          <p:cNvGrpSpPr/>
          <p:nvPr/>
        </p:nvGrpSpPr>
        <p:grpSpPr bwMode="auto">
          <a:xfrm>
            <a:off x="1069975" y="3748088"/>
            <a:ext cx="131763" cy="69850"/>
            <a:chOff x="833" y="3024"/>
            <a:chExt cx="78" cy="51"/>
          </a:xfrm>
        </p:grpSpPr>
        <p:sp>
          <p:nvSpPr>
            <p:cNvPr id="473130" name="Rectangle 42"/>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31" name="Line 43"/>
            <p:cNvSpPr>
              <a:spLocks noChangeShapeType="1"/>
            </p:cNvSpPr>
            <p:nvPr/>
          </p:nvSpPr>
          <p:spPr bwMode="auto">
            <a:xfrm>
              <a:off x="839" y="3030"/>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32" name="Line 44"/>
            <p:cNvSpPr>
              <a:spLocks noChangeShapeType="1"/>
            </p:cNvSpPr>
            <p:nvPr/>
          </p:nvSpPr>
          <p:spPr bwMode="auto">
            <a:xfrm>
              <a:off x="839" y="3075"/>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73133" name="Group 45"/>
          <p:cNvGrpSpPr/>
          <p:nvPr/>
        </p:nvGrpSpPr>
        <p:grpSpPr bwMode="auto">
          <a:xfrm>
            <a:off x="8937625" y="3757613"/>
            <a:ext cx="131763" cy="66675"/>
            <a:chOff x="5432" y="3030"/>
            <a:chExt cx="78" cy="51"/>
          </a:xfrm>
        </p:grpSpPr>
        <p:sp>
          <p:nvSpPr>
            <p:cNvPr id="473134" name="Rectangle 46"/>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35" name="Line 47"/>
            <p:cNvSpPr>
              <a:spLocks noChangeShapeType="1"/>
            </p:cNvSpPr>
            <p:nvPr/>
          </p:nvSpPr>
          <p:spPr bwMode="auto">
            <a:xfrm>
              <a:off x="5438" y="3036"/>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36" name="Line 48"/>
            <p:cNvSpPr>
              <a:spLocks noChangeShapeType="1"/>
            </p:cNvSpPr>
            <p:nvPr/>
          </p:nvSpPr>
          <p:spPr bwMode="auto">
            <a:xfrm>
              <a:off x="5438" y="3081"/>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73137" name="Rectangle 49"/>
          <p:cNvSpPr>
            <a:spLocks noChangeArrowheads="1"/>
          </p:cNvSpPr>
          <p:nvPr/>
        </p:nvSpPr>
        <p:spPr bwMode="auto">
          <a:xfrm>
            <a:off x="1889125" y="411163"/>
            <a:ext cx="5716588" cy="406400"/>
          </a:xfrm>
          <a:prstGeom prst="rect">
            <a:avLst/>
          </a:prstGeom>
          <a:solidFill>
            <a:srgbClr val="FFCC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38" name="Line 50"/>
          <p:cNvSpPr>
            <a:spLocks noChangeShapeType="1"/>
          </p:cNvSpPr>
          <p:nvPr/>
        </p:nvSpPr>
        <p:spPr bwMode="auto">
          <a:xfrm>
            <a:off x="4025900" y="401638"/>
            <a:ext cx="0" cy="41116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39" name="Line 51"/>
          <p:cNvSpPr>
            <a:spLocks noChangeShapeType="1"/>
          </p:cNvSpPr>
          <p:nvPr/>
        </p:nvSpPr>
        <p:spPr bwMode="auto">
          <a:xfrm>
            <a:off x="4754563" y="407988"/>
            <a:ext cx="0" cy="4048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40" name="Line 52"/>
          <p:cNvSpPr>
            <a:spLocks noChangeShapeType="1"/>
          </p:cNvSpPr>
          <p:nvPr/>
        </p:nvSpPr>
        <p:spPr bwMode="auto">
          <a:xfrm>
            <a:off x="5473700" y="407988"/>
            <a:ext cx="0" cy="39528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41" name="Line 53"/>
          <p:cNvSpPr>
            <a:spLocks noChangeShapeType="1"/>
          </p:cNvSpPr>
          <p:nvPr/>
        </p:nvSpPr>
        <p:spPr bwMode="auto">
          <a:xfrm>
            <a:off x="6192838" y="401638"/>
            <a:ext cx="0" cy="40163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42" name="Line 54"/>
          <p:cNvSpPr>
            <a:spLocks noChangeShapeType="1"/>
          </p:cNvSpPr>
          <p:nvPr/>
        </p:nvSpPr>
        <p:spPr bwMode="auto">
          <a:xfrm>
            <a:off x="6913563" y="407988"/>
            <a:ext cx="0" cy="4048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43" name="Rectangle 55"/>
          <p:cNvSpPr>
            <a:spLocks noChangeArrowheads="1"/>
          </p:cNvSpPr>
          <p:nvPr/>
        </p:nvSpPr>
        <p:spPr bwMode="auto">
          <a:xfrm>
            <a:off x="201930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73144" name="Rectangle 56"/>
          <p:cNvSpPr>
            <a:spLocks noChangeArrowheads="1"/>
          </p:cNvSpPr>
          <p:nvPr/>
        </p:nvSpPr>
        <p:spPr bwMode="auto">
          <a:xfrm>
            <a:off x="2747963"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a:t>
            </a:r>
          </a:p>
        </p:txBody>
      </p:sp>
      <p:sp>
        <p:nvSpPr>
          <p:cNvPr id="473145" name="Rectangle 57"/>
          <p:cNvSpPr>
            <a:spLocks noChangeArrowheads="1"/>
          </p:cNvSpPr>
          <p:nvPr/>
        </p:nvSpPr>
        <p:spPr bwMode="auto">
          <a:xfrm>
            <a:off x="347503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a:t>
            </a:r>
          </a:p>
        </p:txBody>
      </p:sp>
      <p:sp>
        <p:nvSpPr>
          <p:cNvPr id="473146" name="Rectangle 58"/>
          <p:cNvSpPr>
            <a:spLocks noChangeArrowheads="1"/>
          </p:cNvSpPr>
          <p:nvPr/>
        </p:nvSpPr>
        <p:spPr bwMode="auto">
          <a:xfrm>
            <a:off x="420528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a:t>
            </a:r>
          </a:p>
        </p:txBody>
      </p:sp>
      <p:sp>
        <p:nvSpPr>
          <p:cNvPr id="473147" name="Rectangle 59"/>
          <p:cNvSpPr>
            <a:spLocks noChangeArrowheads="1"/>
          </p:cNvSpPr>
          <p:nvPr/>
        </p:nvSpPr>
        <p:spPr bwMode="auto">
          <a:xfrm>
            <a:off x="493395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73148" name="Rectangle 60"/>
          <p:cNvSpPr>
            <a:spLocks noChangeArrowheads="1"/>
          </p:cNvSpPr>
          <p:nvPr/>
        </p:nvSpPr>
        <p:spPr bwMode="auto">
          <a:xfrm>
            <a:off x="566261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5</a:t>
            </a:r>
          </a:p>
        </p:txBody>
      </p:sp>
      <p:sp>
        <p:nvSpPr>
          <p:cNvPr id="473149" name="Rectangle 61"/>
          <p:cNvSpPr>
            <a:spLocks noChangeArrowheads="1"/>
          </p:cNvSpPr>
          <p:nvPr/>
        </p:nvSpPr>
        <p:spPr bwMode="auto">
          <a:xfrm>
            <a:off x="639286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6</a:t>
            </a:r>
          </a:p>
        </p:txBody>
      </p:sp>
      <p:sp>
        <p:nvSpPr>
          <p:cNvPr id="473150" name="Rectangle 62"/>
          <p:cNvSpPr>
            <a:spLocks noChangeArrowheads="1"/>
          </p:cNvSpPr>
          <p:nvPr/>
        </p:nvSpPr>
        <p:spPr bwMode="auto">
          <a:xfrm>
            <a:off x="7121525"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7</a:t>
            </a:r>
          </a:p>
        </p:txBody>
      </p:sp>
      <p:sp>
        <p:nvSpPr>
          <p:cNvPr id="473151" name="Rectangle 63"/>
          <p:cNvSpPr>
            <a:spLocks noChangeArrowheads="1"/>
          </p:cNvSpPr>
          <p:nvPr/>
        </p:nvSpPr>
        <p:spPr bwMode="auto">
          <a:xfrm>
            <a:off x="4203700"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D</a:t>
            </a:r>
          </a:p>
        </p:txBody>
      </p:sp>
      <p:sp>
        <p:nvSpPr>
          <p:cNvPr id="473152" name="Rectangle 64"/>
          <p:cNvSpPr>
            <a:spLocks noChangeArrowheads="1"/>
          </p:cNvSpPr>
          <p:nvPr/>
        </p:nvSpPr>
        <p:spPr bwMode="auto">
          <a:xfrm>
            <a:off x="4933950" y="423863"/>
            <a:ext cx="336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T</a:t>
            </a:r>
          </a:p>
        </p:txBody>
      </p:sp>
      <p:sp>
        <p:nvSpPr>
          <p:cNvPr id="473153" name="Rectangle 65"/>
          <p:cNvSpPr>
            <a:spLocks noChangeArrowheads="1"/>
          </p:cNvSpPr>
          <p:nvPr/>
        </p:nvSpPr>
        <p:spPr bwMode="auto">
          <a:xfrm>
            <a:off x="5662613"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R</a:t>
            </a:r>
          </a:p>
        </p:txBody>
      </p:sp>
      <p:sp>
        <p:nvSpPr>
          <p:cNvPr id="473154" name="Rectangle 66"/>
          <p:cNvSpPr>
            <a:spLocks noChangeArrowheads="1"/>
          </p:cNvSpPr>
          <p:nvPr/>
        </p:nvSpPr>
        <p:spPr bwMode="auto">
          <a:xfrm>
            <a:off x="6361113" y="423863"/>
            <a:ext cx="3667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C</a:t>
            </a:r>
          </a:p>
        </p:txBody>
      </p:sp>
      <p:sp>
        <p:nvSpPr>
          <p:cNvPr id="473155" name="Rectangle 67"/>
          <p:cNvSpPr>
            <a:spLocks noChangeArrowheads="1"/>
          </p:cNvSpPr>
          <p:nvPr/>
        </p:nvSpPr>
        <p:spPr bwMode="auto">
          <a:xfrm>
            <a:off x="6902450" y="423863"/>
            <a:ext cx="6905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未用</a:t>
            </a:r>
          </a:p>
        </p:txBody>
      </p:sp>
      <p:sp>
        <p:nvSpPr>
          <p:cNvPr id="473156" name="Rectangle 68"/>
          <p:cNvSpPr>
            <a:spLocks noChangeArrowheads="1"/>
          </p:cNvSpPr>
          <p:nvPr/>
        </p:nvSpPr>
        <p:spPr bwMode="auto">
          <a:xfrm>
            <a:off x="2390775" y="423863"/>
            <a:ext cx="1222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优  先  级</a:t>
            </a:r>
          </a:p>
        </p:txBody>
      </p:sp>
      <p:sp>
        <p:nvSpPr>
          <p:cNvPr id="473157" name="Rectangle 69"/>
          <p:cNvSpPr>
            <a:spLocks noChangeArrowheads="1"/>
          </p:cNvSpPr>
          <p:nvPr/>
        </p:nvSpPr>
        <p:spPr bwMode="auto">
          <a:xfrm>
            <a:off x="3811588" y="4149725"/>
            <a:ext cx="2908300" cy="3937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数       据       部       分</a:t>
            </a:r>
          </a:p>
        </p:txBody>
      </p:sp>
      <p:sp>
        <p:nvSpPr>
          <p:cNvPr id="473158" name="Rectangle 70"/>
          <p:cNvSpPr>
            <a:spLocks noChangeArrowheads="1"/>
          </p:cNvSpPr>
          <p:nvPr/>
        </p:nvSpPr>
        <p:spPr bwMode="auto">
          <a:xfrm>
            <a:off x="1284288" y="444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73159" name="Rectangle 71"/>
          <p:cNvSpPr>
            <a:spLocks noChangeArrowheads="1"/>
          </p:cNvSpPr>
          <p:nvPr/>
        </p:nvSpPr>
        <p:spPr bwMode="auto">
          <a:xfrm>
            <a:off x="611188" y="1773238"/>
            <a:ext cx="43497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固</a:t>
            </a:r>
          </a:p>
          <a:p>
            <a:pPr defTabSz="762000" eaLnBrk="0" hangingPunct="0">
              <a:lnSpc>
                <a:spcPct val="90000"/>
              </a:lnSpc>
            </a:pPr>
            <a:r>
              <a:rPr kumimoji="1" lang="zh-CN" altLang="en-US" sz="2000">
                <a:solidFill>
                  <a:srgbClr val="333399"/>
                </a:solidFill>
                <a:latin typeface="Arial" charset="0"/>
                <a:ea typeface="黑体" pitchFamily="2" charset="-122"/>
              </a:rPr>
              <a:t>定</a:t>
            </a:r>
          </a:p>
          <a:p>
            <a:pPr defTabSz="762000" eaLnBrk="0" hangingPunct="0">
              <a:lnSpc>
                <a:spcPct val="90000"/>
              </a:lnSpc>
            </a:pPr>
            <a:r>
              <a:rPr kumimoji="1" lang="zh-CN" altLang="en-US" sz="2000">
                <a:solidFill>
                  <a:srgbClr val="333399"/>
                </a:solidFill>
                <a:latin typeface="Arial" charset="0"/>
                <a:ea typeface="黑体" pitchFamily="2" charset="-122"/>
              </a:rPr>
              <a:t>部</a:t>
            </a:r>
          </a:p>
          <a:p>
            <a:pPr defTabSz="762000" eaLnBrk="0" hangingPunct="0">
              <a:lnSpc>
                <a:spcPct val="90000"/>
              </a:lnSpc>
            </a:pPr>
            <a:r>
              <a:rPr kumimoji="1" lang="zh-CN" altLang="en-US" sz="2000">
                <a:solidFill>
                  <a:srgbClr val="333399"/>
                </a:solidFill>
                <a:latin typeface="Arial" charset="0"/>
                <a:ea typeface="黑体" pitchFamily="2" charset="-122"/>
              </a:rPr>
              <a:t>分</a:t>
            </a:r>
          </a:p>
        </p:txBody>
      </p:sp>
      <p:sp>
        <p:nvSpPr>
          <p:cNvPr id="473160" name="Rectangle 72"/>
          <p:cNvSpPr>
            <a:spLocks noChangeArrowheads="1"/>
          </p:cNvSpPr>
          <p:nvPr/>
        </p:nvSpPr>
        <p:spPr bwMode="auto">
          <a:xfrm>
            <a:off x="468313" y="3500438"/>
            <a:ext cx="6889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可变</a:t>
            </a:r>
          </a:p>
          <a:p>
            <a:pPr defTabSz="762000" eaLnBrk="0" hangingPunct="0">
              <a:lnSpc>
                <a:spcPct val="90000"/>
              </a:lnSpc>
            </a:pPr>
            <a:r>
              <a:rPr kumimoji="1" lang="zh-CN" altLang="en-US" sz="2000">
                <a:solidFill>
                  <a:srgbClr val="333399"/>
                </a:solidFill>
                <a:latin typeface="Arial" charset="0"/>
                <a:ea typeface="黑体" pitchFamily="2" charset="-122"/>
              </a:rPr>
              <a:t>部分</a:t>
            </a:r>
          </a:p>
        </p:txBody>
      </p:sp>
      <p:grpSp>
        <p:nvGrpSpPr>
          <p:cNvPr id="473166" name="Group 78"/>
          <p:cNvGrpSpPr/>
          <p:nvPr/>
        </p:nvGrpSpPr>
        <p:grpSpPr bwMode="auto">
          <a:xfrm>
            <a:off x="1298575" y="1773238"/>
            <a:ext cx="7681913" cy="4764087"/>
            <a:chOff x="818" y="1117"/>
            <a:chExt cx="4839" cy="3001"/>
          </a:xfrm>
        </p:grpSpPr>
        <p:sp>
          <p:nvSpPr>
            <p:cNvPr id="473162" name="Text Box 74"/>
            <p:cNvSpPr txBox="1">
              <a:spLocks noChangeArrowheads="1"/>
            </p:cNvSpPr>
            <p:nvPr/>
          </p:nvSpPr>
          <p:spPr bwMode="auto">
            <a:xfrm>
              <a:off x="818" y="3172"/>
              <a:ext cx="4175" cy="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10000"/>
                </a:lnSpc>
              </a:pPr>
              <a:r>
                <a:rPr lang="zh-CN" altLang="en-US">
                  <a:solidFill>
                    <a:srgbClr val="333399"/>
                  </a:solidFill>
                  <a:latin typeface="Arial" charset="0"/>
                  <a:ea typeface="黑体" pitchFamily="2" charset="-122"/>
                </a:rPr>
                <a:t>片偏移</a:t>
              </a:r>
              <a:r>
                <a:rPr lang="en-US" altLang="zh-CN">
                  <a:solidFill>
                    <a:srgbClr val="333399"/>
                  </a:solidFill>
                  <a:latin typeface="Arial" charset="0"/>
                  <a:ea typeface="黑体" pitchFamily="2" charset="-122"/>
                </a:rPr>
                <a:t>(12 bit)</a:t>
              </a:r>
              <a:r>
                <a:rPr lang="zh-CN" altLang="en-US">
                  <a:solidFill>
                    <a:srgbClr val="333399"/>
                  </a:solidFill>
                  <a:latin typeface="Arial" charset="0"/>
                  <a:ea typeface="黑体" pitchFamily="2" charset="-122"/>
                </a:rPr>
                <a:t>指出：较长的分组在分片后</a:t>
              </a:r>
            </a:p>
            <a:p>
              <a:pPr algn="ctr">
                <a:lnSpc>
                  <a:spcPct val="110000"/>
                </a:lnSpc>
              </a:pPr>
              <a:r>
                <a:rPr lang="zh-CN" altLang="en-US">
                  <a:solidFill>
                    <a:srgbClr val="333399"/>
                  </a:solidFill>
                  <a:latin typeface="Arial" charset="0"/>
                  <a:ea typeface="黑体" pitchFamily="2" charset="-122"/>
                </a:rPr>
                <a:t>某片在原分组中的相对位置。</a:t>
              </a:r>
            </a:p>
            <a:p>
              <a:pPr algn="ctr">
                <a:lnSpc>
                  <a:spcPct val="110000"/>
                </a:lnSpc>
              </a:pPr>
              <a:r>
                <a:rPr lang="zh-CN" altLang="en-US">
                  <a:solidFill>
                    <a:srgbClr val="333399"/>
                  </a:solidFill>
                  <a:latin typeface="Arial" charset="0"/>
                  <a:ea typeface="黑体" pitchFamily="2" charset="-122"/>
                </a:rPr>
                <a:t>片偏移以 </a:t>
              </a:r>
              <a:r>
                <a:rPr lang="en-US" altLang="zh-CN">
                  <a:solidFill>
                    <a:srgbClr val="333399"/>
                  </a:solidFill>
                  <a:latin typeface="Arial" charset="0"/>
                  <a:ea typeface="黑体" pitchFamily="2" charset="-122"/>
                </a:rPr>
                <a:t>8 </a:t>
              </a:r>
              <a:r>
                <a:rPr lang="zh-CN" altLang="en-US">
                  <a:solidFill>
                    <a:srgbClr val="333399"/>
                  </a:solidFill>
                  <a:latin typeface="Arial" charset="0"/>
                  <a:ea typeface="黑体" pitchFamily="2" charset="-122"/>
                </a:rPr>
                <a:t>个字节为偏移单位。</a:t>
              </a:r>
            </a:p>
          </p:txBody>
        </p:sp>
        <p:sp>
          <p:nvSpPr>
            <p:cNvPr id="473163" name="Rectangle 75"/>
            <p:cNvSpPr>
              <a:spLocks noChangeArrowheads="1"/>
            </p:cNvSpPr>
            <p:nvPr/>
          </p:nvSpPr>
          <p:spPr bwMode="auto">
            <a:xfrm>
              <a:off x="3696" y="1117"/>
              <a:ext cx="1961" cy="307"/>
            </a:xfrm>
            <a:prstGeom prst="rect">
              <a:avLst/>
            </a:prstGeom>
            <a:noFill/>
            <a:ln w="76200">
              <a:solidFill>
                <a:schemeClr va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73165" name="AutoShape 77"/>
          <p:cNvSpPr/>
          <p:nvPr/>
        </p:nvSpPr>
        <p:spPr bwMode="auto">
          <a:xfrm>
            <a:off x="949325" y="1412875"/>
            <a:ext cx="166688" cy="2160588"/>
          </a:xfrm>
          <a:prstGeom prst="leftBrace">
            <a:avLst>
              <a:gd name="adj1" fmla="val 108016"/>
              <a:gd name="adj2" fmla="val 50000"/>
            </a:avLst>
          </a:prstGeom>
          <a:noFill/>
          <a:ln w="28575">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2000" fill="hold" nodeType="afterEffect">
                                  <p:stCondLst>
                                    <p:cond delay="500"/>
                                  </p:stCondLst>
                                  <p:childTnLst>
                                    <p:anim calcmode="discrete" valueType="str">
                                      <p:cBhvr>
                                        <p:cTn id="6" dur="1000" fill="hold"/>
                                        <p:tgtEl>
                                          <p:spTgt spid="47316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6" name="Rectangle 4"/>
          <p:cNvSpPr>
            <a:spLocks noChangeArrowheads="1"/>
          </p:cNvSpPr>
          <p:nvPr/>
        </p:nvSpPr>
        <p:spPr bwMode="auto">
          <a:xfrm>
            <a:off x="2765425" y="2239963"/>
            <a:ext cx="4830763" cy="463550"/>
          </a:xfrm>
          <a:prstGeom prst="rect">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4117" name="Text Box 5"/>
          <p:cNvSpPr txBox="1">
            <a:spLocks noChangeArrowheads="1"/>
          </p:cNvSpPr>
          <p:nvPr/>
        </p:nvSpPr>
        <p:spPr bwMode="auto">
          <a:xfrm>
            <a:off x="571500" y="5840413"/>
            <a:ext cx="17605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偏移 </a:t>
            </a:r>
            <a:r>
              <a:rPr kumimoji="1" lang="en-US" altLang="zh-CN" sz="2000">
                <a:solidFill>
                  <a:srgbClr val="333399"/>
                </a:solidFill>
                <a:latin typeface="Arial" charset="0"/>
                <a:ea typeface="黑体" pitchFamily="2" charset="-122"/>
              </a:rPr>
              <a:t>= 0/8 = 0</a:t>
            </a:r>
          </a:p>
        </p:txBody>
      </p:sp>
      <p:sp>
        <p:nvSpPr>
          <p:cNvPr id="474118" name="Rectangle 6"/>
          <p:cNvSpPr>
            <a:spLocks noChangeArrowheads="1"/>
          </p:cNvSpPr>
          <p:nvPr/>
        </p:nvSpPr>
        <p:spPr bwMode="auto">
          <a:xfrm>
            <a:off x="1887538" y="2239963"/>
            <a:ext cx="5708650" cy="463550"/>
          </a:xfrm>
          <a:prstGeom prst="rect">
            <a:avLst/>
          </a:prstGeom>
          <a:solidFill>
            <a:srgbClr val="CCECFF"/>
          </a:solidFill>
          <a:ln w="19050">
            <a:solidFill>
              <a:schemeClr val="tx1"/>
            </a:solidFill>
            <a:miter lim="800000"/>
          </a:ln>
          <a:effectLst/>
          <a:extLst>
            <a:ext uri="{AF507438-7753-43E0-B8FC-AC1667EBCBE1}">
              <a14:hiddenEffects xmlns:a14="http://schemas.microsoft.com/office/drawing/2010/main">
                <a:effectLst>
                  <a:outerShdw dist="28398" dir="1593903" algn="ctr" rotWithShape="0">
                    <a:schemeClr val="bg2"/>
                  </a:outerShdw>
                </a:effectLst>
              </a14:hiddenEffects>
            </a:ext>
          </a:extLst>
        </p:spPr>
        <p:txBody>
          <a:bodyPr wrap="none" anchor="ctr"/>
          <a:lstStyle/>
          <a:p>
            <a:endParaRPr lang="zh-CN" altLang="en-US"/>
          </a:p>
        </p:txBody>
      </p:sp>
      <p:sp>
        <p:nvSpPr>
          <p:cNvPr id="474119" name="Line 7"/>
          <p:cNvSpPr>
            <a:spLocks noChangeShapeType="1"/>
          </p:cNvSpPr>
          <p:nvPr/>
        </p:nvSpPr>
        <p:spPr bwMode="auto">
          <a:xfrm>
            <a:off x="2941638" y="2239963"/>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20" name="Line 8"/>
          <p:cNvSpPr>
            <a:spLocks noChangeShapeType="1"/>
          </p:cNvSpPr>
          <p:nvPr/>
        </p:nvSpPr>
        <p:spPr bwMode="auto">
          <a:xfrm>
            <a:off x="3117850" y="2239963"/>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21" name="Line 9"/>
          <p:cNvSpPr>
            <a:spLocks noChangeShapeType="1"/>
          </p:cNvSpPr>
          <p:nvPr/>
        </p:nvSpPr>
        <p:spPr bwMode="auto">
          <a:xfrm>
            <a:off x="3294063" y="2239963"/>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22" name="Line 10"/>
          <p:cNvSpPr>
            <a:spLocks noChangeShapeType="1"/>
          </p:cNvSpPr>
          <p:nvPr/>
        </p:nvSpPr>
        <p:spPr bwMode="auto">
          <a:xfrm>
            <a:off x="7419975" y="2239963"/>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23" name="Rectangle 11"/>
          <p:cNvSpPr>
            <a:spLocks noChangeArrowheads="1"/>
          </p:cNvSpPr>
          <p:nvPr/>
        </p:nvSpPr>
        <p:spPr bwMode="auto">
          <a:xfrm>
            <a:off x="1011238" y="4192588"/>
            <a:ext cx="1754187" cy="463550"/>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4124" name="Line 12"/>
          <p:cNvSpPr>
            <a:spLocks noChangeShapeType="1"/>
          </p:cNvSpPr>
          <p:nvPr/>
        </p:nvSpPr>
        <p:spPr bwMode="auto">
          <a:xfrm>
            <a:off x="1185863" y="4192588"/>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25" name="Line 13"/>
          <p:cNvSpPr>
            <a:spLocks noChangeShapeType="1"/>
          </p:cNvSpPr>
          <p:nvPr/>
        </p:nvSpPr>
        <p:spPr bwMode="auto">
          <a:xfrm>
            <a:off x="1362075" y="4192588"/>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26" name="Line 14"/>
          <p:cNvSpPr>
            <a:spLocks noChangeShapeType="1"/>
          </p:cNvSpPr>
          <p:nvPr/>
        </p:nvSpPr>
        <p:spPr bwMode="auto">
          <a:xfrm>
            <a:off x="1538288" y="4192588"/>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27" name="Line 15"/>
          <p:cNvSpPr>
            <a:spLocks noChangeShapeType="1"/>
          </p:cNvSpPr>
          <p:nvPr/>
        </p:nvSpPr>
        <p:spPr bwMode="auto">
          <a:xfrm>
            <a:off x="2589213" y="4192588"/>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28" name="Text Box 16"/>
          <p:cNvSpPr txBox="1">
            <a:spLocks noChangeArrowheads="1"/>
          </p:cNvSpPr>
          <p:nvPr/>
        </p:nvSpPr>
        <p:spPr bwMode="auto">
          <a:xfrm>
            <a:off x="7620000" y="2133600"/>
            <a:ext cx="1331913" cy="6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偏移 </a:t>
            </a:r>
            <a:r>
              <a:rPr kumimoji="1" lang="en-US" altLang="zh-CN" sz="2000">
                <a:solidFill>
                  <a:srgbClr val="333399"/>
                </a:solidFill>
                <a:latin typeface="Arial" charset="0"/>
                <a:ea typeface="黑体" pitchFamily="2" charset="-122"/>
              </a:rPr>
              <a:t>= 0/8</a:t>
            </a:r>
          </a:p>
          <a:p>
            <a:pPr>
              <a:lnSpc>
                <a:spcPct val="90000"/>
              </a:lnSpc>
            </a:pPr>
            <a:r>
              <a:rPr kumimoji="1" lang="en-US" altLang="zh-CN" sz="2000">
                <a:solidFill>
                  <a:srgbClr val="333399"/>
                </a:solidFill>
                <a:latin typeface="Arial" charset="0"/>
                <a:ea typeface="黑体" pitchFamily="2" charset="-122"/>
              </a:rPr>
              <a:t>= 0</a:t>
            </a:r>
          </a:p>
        </p:txBody>
      </p:sp>
      <p:sp>
        <p:nvSpPr>
          <p:cNvPr id="474129" name="Text Box 17"/>
          <p:cNvSpPr txBox="1">
            <a:spLocks noChangeArrowheads="1"/>
          </p:cNvSpPr>
          <p:nvPr/>
        </p:nvSpPr>
        <p:spPr bwMode="auto">
          <a:xfrm>
            <a:off x="3294063" y="5840413"/>
            <a:ext cx="2466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偏移 </a:t>
            </a:r>
            <a:r>
              <a:rPr kumimoji="1" lang="en-US" altLang="zh-CN" sz="2000">
                <a:solidFill>
                  <a:srgbClr val="333399"/>
                </a:solidFill>
                <a:latin typeface="Arial" charset="0"/>
                <a:ea typeface="黑体" pitchFamily="2" charset="-122"/>
              </a:rPr>
              <a:t>= 1400/8 = 175</a:t>
            </a:r>
          </a:p>
        </p:txBody>
      </p:sp>
      <p:sp>
        <p:nvSpPr>
          <p:cNvPr id="474130" name="Text Box 18"/>
          <p:cNvSpPr txBox="1">
            <a:spLocks noChangeArrowheads="1"/>
          </p:cNvSpPr>
          <p:nvPr/>
        </p:nvSpPr>
        <p:spPr bwMode="auto">
          <a:xfrm>
            <a:off x="6364288" y="5840413"/>
            <a:ext cx="2466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偏移 </a:t>
            </a:r>
            <a:r>
              <a:rPr kumimoji="1" lang="en-US" altLang="zh-CN" sz="2000">
                <a:solidFill>
                  <a:srgbClr val="333399"/>
                </a:solidFill>
                <a:latin typeface="Arial" charset="0"/>
                <a:ea typeface="黑体" pitchFamily="2" charset="-122"/>
              </a:rPr>
              <a:t>= 2800/8 = 350</a:t>
            </a:r>
          </a:p>
        </p:txBody>
      </p:sp>
      <p:sp>
        <p:nvSpPr>
          <p:cNvPr id="474131" name="Line 19"/>
          <p:cNvSpPr>
            <a:spLocks noChangeShapeType="1"/>
          </p:cNvSpPr>
          <p:nvPr/>
        </p:nvSpPr>
        <p:spPr bwMode="auto">
          <a:xfrm flipV="1">
            <a:off x="7493000" y="2703513"/>
            <a:ext cx="0" cy="369887"/>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32" name="Line 20"/>
          <p:cNvSpPr>
            <a:spLocks noChangeShapeType="1"/>
          </p:cNvSpPr>
          <p:nvPr/>
        </p:nvSpPr>
        <p:spPr bwMode="auto">
          <a:xfrm flipV="1">
            <a:off x="2849563" y="2703513"/>
            <a:ext cx="0" cy="369887"/>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33" name="Line 21"/>
          <p:cNvSpPr>
            <a:spLocks noChangeShapeType="1"/>
          </p:cNvSpPr>
          <p:nvPr/>
        </p:nvSpPr>
        <p:spPr bwMode="auto">
          <a:xfrm flipV="1">
            <a:off x="2678113" y="4656138"/>
            <a:ext cx="0" cy="369887"/>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34" name="Line 22"/>
          <p:cNvSpPr>
            <a:spLocks noChangeShapeType="1"/>
          </p:cNvSpPr>
          <p:nvPr/>
        </p:nvSpPr>
        <p:spPr bwMode="auto">
          <a:xfrm flipV="1">
            <a:off x="4170363" y="4656138"/>
            <a:ext cx="0" cy="369887"/>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35" name="Line 23"/>
          <p:cNvSpPr>
            <a:spLocks noChangeShapeType="1"/>
          </p:cNvSpPr>
          <p:nvPr/>
        </p:nvSpPr>
        <p:spPr bwMode="auto">
          <a:xfrm flipV="1">
            <a:off x="5751513" y="4656138"/>
            <a:ext cx="0" cy="369887"/>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36" name="Line 24"/>
          <p:cNvSpPr>
            <a:spLocks noChangeShapeType="1"/>
          </p:cNvSpPr>
          <p:nvPr/>
        </p:nvSpPr>
        <p:spPr bwMode="auto">
          <a:xfrm flipV="1">
            <a:off x="7316788" y="4656138"/>
            <a:ext cx="0" cy="369887"/>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37" name="Line 25"/>
          <p:cNvSpPr>
            <a:spLocks noChangeShapeType="1"/>
          </p:cNvSpPr>
          <p:nvPr/>
        </p:nvSpPr>
        <p:spPr bwMode="auto">
          <a:xfrm flipV="1">
            <a:off x="8474075" y="4656138"/>
            <a:ext cx="0" cy="369887"/>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38" name="Text Box 26"/>
          <p:cNvSpPr txBox="1">
            <a:spLocks noChangeArrowheads="1"/>
          </p:cNvSpPr>
          <p:nvPr/>
        </p:nvSpPr>
        <p:spPr bwMode="auto">
          <a:xfrm>
            <a:off x="3783013" y="4932363"/>
            <a:ext cx="749300"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latin typeface="Arial" charset="0"/>
                <a:ea typeface="黑体" pitchFamily="2" charset="-122"/>
              </a:rPr>
              <a:t>1400</a:t>
            </a:r>
          </a:p>
        </p:txBody>
      </p:sp>
      <p:sp>
        <p:nvSpPr>
          <p:cNvPr id="474139" name="Text Box 27"/>
          <p:cNvSpPr txBox="1">
            <a:spLocks noChangeArrowheads="1"/>
          </p:cNvSpPr>
          <p:nvPr/>
        </p:nvSpPr>
        <p:spPr bwMode="auto">
          <a:xfrm>
            <a:off x="6943725" y="4932363"/>
            <a:ext cx="749300"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latin typeface="Arial" charset="0"/>
                <a:ea typeface="黑体" pitchFamily="2" charset="-122"/>
              </a:rPr>
              <a:t>2800</a:t>
            </a:r>
          </a:p>
        </p:txBody>
      </p:sp>
      <p:sp>
        <p:nvSpPr>
          <p:cNvPr id="474140" name="Text Box 28"/>
          <p:cNvSpPr txBox="1">
            <a:spLocks noChangeArrowheads="1"/>
          </p:cNvSpPr>
          <p:nvPr/>
        </p:nvSpPr>
        <p:spPr bwMode="auto">
          <a:xfrm>
            <a:off x="8086725" y="4910138"/>
            <a:ext cx="749300"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latin typeface="Arial" charset="0"/>
                <a:ea typeface="黑体" pitchFamily="2" charset="-122"/>
              </a:rPr>
              <a:t>3799</a:t>
            </a:r>
          </a:p>
        </p:txBody>
      </p:sp>
      <p:sp>
        <p:nvSpPr>
          <p:cNvPr id="474141" name="Text Box 29"/>
          <p:cNvSpPr txBox="1">
            <a:spLocks noChangeArrowheads="1"/>
          </p:cNvSpPr>
          <p:nvPr/>
        </p:nvSpPr>
        <p:spPr bwMode="auto">
          <a:xfrm>
            <a:off x="5360988" y="4910138"/>
            <a:ext cx="750887"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latin typeface="Arial" charset="0"/>
                <a:ea typeface="黑体" pitchFamily="2" charset="-122"/>
              </a:rPr>
              <a:t>2799</a:t>
            </a:r>
          </a:p>
        </p:txBody>
      </p:sp>
      <p:sp>
        <p:nvSpPr>
          <p:cNvPr id="474142" name="Text Box 30"/>
          <p:cNvSpPr txBox="1">
            <a:spLocks noChangeArrowheads="1"/>
          </p:cNvSpPr>
          <p:nvPr/>
        </p:nvSpPr>
        <p:spPr bwMode="auto">
          <a:xfrm>
            <a:off x="2290763" y="4910138"/>
            <a:ext cx="749300"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latin typeface="Arial" charset="0"/>
                <a:ea typeface="黑体" pitchFamily="2" charset="-122"/>
              </a:rPr>
              <a:t>1399</a:t>
            </a:r>
          </a:p>
        </p:txBody>
      </p:sp>
      <p:sp>
        <p:nvSpPr>
          <p:cNvPr id="474143" name="Text Box 31"/>
          <p:cNvSpPr txBox="1">
            <a:spLocks noChangeArrowheads="1"/>
          </p:cNvSpPr>
          <p:nvPr/>
        </p:nvSpPr>
        <p:spPr bwMode="auto">
          <a:xfrm>
            <a:off x="7119938" y="2957513"/>
            <a:ext cx="749300"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latin typeface="Arial" charset="0"/>
                <a:ea typeface="黑体" pitchFamily="2" charset="-122"/>
              </a:rPr>
              <a:t>3799</a:t>
            </a:r>
          </a:p>
        </p:txBody>
      </p:sp>
      <p:sp>
        <p:nvSpPr>
          <p:cNvPr id="474144" name="Text Box 32"/>
          <p:cNvSpPr txBox="1">
            <a:spLocks noChangeArrowheads="1"/>
          </p:cNvSpPr>
          <p:nvPr/>
        </p:nvSpPr>
        <p:spPr bwMode="auto">
          <a:xfrm>
            <a:off x="563563" y="2060575"/>
            <a:ext cx="1200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a:solidFill>
                  <a:srgbClr val="333399"/>
                </a:solidFill>
                <a:latin typeface="Arial" charset="0"/>
                <a:ea typeface="黑体" pitchFamily="2" charset="-122"/>
              </a:rPr>
              <a:t>需分片的</a:t>
            </a:r>
          </a:p>
          <a:p>
            <a:pPr algn="ctr"/>
            <a:r>
              <a:rPr kumimoji="1" lang="zh-CN" altLang="en-US" sz="2000">
                <a:solidFill>
                  <a:srgbClr val="333399"/>
                </a:solidFill>
                <a:latin typeface="Arial" charset="0"/>
                <a:ea typeface="黑体" pitchFamily="2" charset="-122"/>
              </a:rPr>
              <a:t>数据报</a:t>
            </a:r>
          </a:p>
        </p:txBody>
      </p:sp>
      <p:sp>
        <p:nvSpPr>
          <p:cNvPr id="474188" name="Rectangle 76"/>
          <p:cNvSpPr>
            <a:spLocks noChangeArrowheads="1"/>
          </p:cNvSpPr>
          <p:nvPr/>
        </p:nvSpPr>
        <p:spPr bwMode="auto">
          <a:xfrm>
            <a:off x="1908175" y="2257425"/>
            <a:ext cx="854075" cy="407988"/>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4145" name="Text Box 33"/>
          <p:cNvSpPr txBox="1">
            <a:spLocks noChangeArrowheads="1"/>
          </p:cNvSpPr>
          <p:nvPr/>
        </p:nvSpPr>
        <p:spPr bwMode="auto">
          <a:xfrm>
            <a:off x="835025" y="5395913"/>
            <a:ext cx="1409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数据报片 </a:t>
            </a:r>
            <a:r>
              <a:rPr kumimoji="1" lang="en-US" altLang="zh-CN" sz="2000">
                <a:solidFill>
                  <a:srgbClr val="333399"/>
                </a:solidFill>
                <a:latin typeface="Arial" charset="0"/>
                <a:ea typeface="黑体" pitchFamily="2" charset="-122"/>
              </a:rPr>
              <a:t>1</a:t>
            </a:r>
          </a:p>
        </p:txBody>
      </p:sp>
      <p:sp>
        <p:nvSpPr>
          <p:cNvPr id="474146" name="Text Box 34"/>
          <p:cNvSpPr txBox="1">
            <a:spLocks noChangeArrowheads="1"/>
          </p:cNvSpPr>
          <p:nvPr/>
        </p:nvSpPr>
        <p:spPr bwMode="auto">
          <a:xfrm>
            <a:off x="1979613" y="2192338"/>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首部</a:t>
            </a:r>
          </a:p>
        </p:txBody>
      </p:sp>
      <p:sp>
        <p:nvSpPr>
          <p:cNvPr id="474147" name="Line 35"/>
          <p:cNvSpPr>
            <a:spLocks noChangeShapeType="1"/>
          </p:cNvSpPr>
          <p:nvPr/>
        </p:nvSpPr>
        <p:spPr bwMode="auto">
          <a:xfrm>
            <a:off x="2765425" y="2239963"/>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48" name="Rectangle 36"/>
          <p:cNvSpPr>
            <a:spLocks noChangeArrowheads="1"/>
          </p:cNvSpPr>
          <p:nvPr/>
        </p:nvSpPr>
        <p:spPr bwMode="auto">
          <a:xfrm>
            <a:off x="133350" y="4192588"/>
            <a:ext cx="877888" cy="46355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4149" name="Line 37"/>
          <p:cNvSpPr>
            <a:spLocks noChangeShapeType="1"/>
          </p:cNvSpPr>
          <p:nvPr/>
        </p:nvSpPr>
        <p:spPr bwMode="auto">
          <a:xfrm>
            <a:off x="4522788" y="2239963"/>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50" name="Line 38"/>
          <p:cNvSpPr>
            <a:spLocks noChangeShapeType="1"/>
          </p:cNvSpPr>
          <p:nvPr/>
        </p:nvSpPr>
        <p:spPr bwMode="auto">
          <a:xfrm>
            <a:off x="6278563" y="2239963"/>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51" name="Line 39"/>
          <p:cNvSpPr>
            <a:spLocks noChangeShapeType="1"/>
          </p:cNvSpPr>
          <p:nvPr/>
        </p:nvSpPr>
        <p:spPr bwMode="auto">
          <a:xfrm flipV="1">
            <a:off x="1011238" y="2703513"/>
            <a:ext cx="1754187" cy="1489075"/>
          </a:xfrm>
          <a:prstGeom prst="line">
            <a:avLst/>
          </a:prstGeom>
          <a:noFill/>
          <a:ln w="9525">
            <a:solidFill>
              <a:schemeClr val="folHlink"/>
            </a:solidFill>
            <a:prstDash val="dash"/>
            <a:round/>
            <a:head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52" name="Line 40"/>
          <p:cNvSpPr>
            <a:spLocks noChangeShapeType="1"/>
          </p:cNvSpPr>
          <p:nvPr/>
        </p:nvSpPr>
        <p:spPr bwMode="auto">
          <a:xfrm flipV="1">
            <a:off x="2765425" y="2703513"/>
            <a:ext cx="1757363" cy="1489075"/>
          </a:xfrm>
          <a:prstGeom prst="line">
            <a:avLst/>
          </a:prstGeom>
          <a:noFill/>
          <a:ln w="9525">
            <a:solidFill>
              <a:schemeClr val="folHlink"/>
            </a:solidFill>
            <a:prstDash val="dash"/>
            <a:round/>
            <a:head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53" name="Rectangle 41"/>
          <p:cNvSpPr>
            <a:spLocks noChangeArrowheads="1"/>
          </p:cNvSpPr>
          <p:nvPr/>
        </p:nvSpPr>
        <p:spPr bwMode="auto">
          <a:xfrm>
            <a:off x="4084638" y="4192588"/>
            <a:ext cx="1754187" cy="463550"/>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4154" name="Line 42"/>
          <p:cNvSpPr>
            <a:spLocks noChangeShapeType="1"/>
          </p:cNvSpPr>
          <p:nvPr/>
        </p:nvSpPr>
        <p:spPr bwMode="auto">
          <a:xfrm>
            <a:off x="4259263" y="4192588"/>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55" name="Line 43"/>
          <p:cNvSpPr>
            <a:spLocks noChangeShapeType="1"/>
          </p:cNvSpPr>
          <p:nvPr/>
        </p:nvSpPr>
        <p:spPr bwMode="auto">
          <a:xfrm>
            <a:off x="4433888" y="4192588"/>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56" name="Line 44"/>
          <p:cNvSpPr>
            <a:spLocks noChangeShapeType="1"/>
          </p:cNvSpPr>
          <p:nvPr/>
        </p:nvSpPr>
        <p:spPr bwMode="auto">
          <a:xfrm>
            <a:off x="4610100" y="4192588"/>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57" name="Line 45"/>
          <p:cNvSpPr>
            <a:spLocks noChangeShapeType="1"/>
          </p:cNvSpPr>
          <p:nvPr/>
        </p:nvSpPr>
        <p:spPr bwMode="auto">
          <a:xfrm>
            <a:off x="5662613" y="4192588"/>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58" name="Rectangle 46"/>
          <p:cNvSpPr>
            <a:spLocks noChangeArrowheads="1"/>
          </p:cNvSpPr>
          <p:nvPr/>
        </p:nvSpPr>
        <p:spPr bwMode="auto">
          <a:xfrm>
            <a:off x="3206750" y="4192588"/>
            <a:ext cx="877888" cy="46355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4159" name="Line 47"/>
          <p:cNvSpPr>
            <a:spLocks noChangeShapeType="1"/>
          </p:cNvSpPr>
          <p:nvPr/>
        </p:nvSpPr>
        <p:spPr bwMode="auto">
          <a:xfrm flipV="1">
            <a:off x="4084638" y="2703513"/>
            <a:ext cx="438150" cy="1489075"/>
          </a:xfrm>
          <a:prstGeom prst="line">
            <a:avLst/>
          </a:prstGeom>
          <a:noFill/>
          <a:ln w="9525">
            <a:solidFill>
              <a:schemeClr val="folHlink"/>
            </a:solidFill>
            <a:prstDash val="dash"/>
            <a:round/>
            <a:head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60" name="Line 48"/>
          <p:cNvSpPr>
            <a:spLocks noChangeShapeType="1"/>
          </p:cNvSpPr>
          <p:nvPr/>
        </p:nvSpPr>
        <p:spPr bwMode="auto">
          <a:xfrm flipV="1">
            <a:off x="5838825" y="2703513"/>
            <a:ext cx="439738" cy="1489075"/>
          </a:xfrm>
          <a:prstGeom prst="line">
            <a:avLst/>
          </a:prstGeom>
          <a:noFill/>
          <a:ln w="9525">
            <a:solidFill>
              <a:schemeClr val="folHlink"/>
            </a:solidFill>
            <a:prstDash val="dash"/>
            <a:round/>
            <a:head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61" name="Rectangle 49"/>
          <p:cNvSpPr>
            <a:spLocks noChangeArrowheads="1"/>
          </p:cNvSpPr>
          <p:nvPr/>
        </p:nvSpPr>
        <p:spPr bwMode="auto">
          <a:xfrm>
            <a:off x="7243763" y="4192588"/>
            <a:ext cx="1317625" cy="463550"/>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4162" name="Line 50"/>
          <p:cNvSpPr>
            <a:spLocks noChangeShapeType="1"/>
          </p:cNvSpPr>
          <p:nvPr/>
        </p:nvSpPr>
        <p:spPr bwMode="auto">
          <a:xfrm>
            <a:off x="7419975" y="4192588"/>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63" name="Line 51"/>
          <p:cNvSpPr>
            <a:spLocks noChangeShapeType="1"/>
          </p:cNvSpPr>
          <p:nvPr/>
        </p:nvSpPr>
        <p:spPr bwMode="auto">
          <a:xfrm>
            <a:off x="7596188" y="4192588"/>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64" name="Line 52"/>
          <p:cNvSpPr>
            <a:spLocks noChangeShapeType="1"/>
          </p:cNvSpPr>
          <p:nvPr/>
        </p:nvSpPr>
        <p:spPr bwMode="auto">
          <a:xfrm>
            <a:off x="7772400" y="4192588"/>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65" name="Line 53"/>
          <p:cNvSpPr>
            <a:spLocks noChangeShapeType="1"/>
          </p:cNvSpPr>
          <p:nvPr/>
        </p:nvSpPr>
        <p:spPr bwMode="auto">
          <a:xfrm>
            <a:off x="8386763" y="4192588"/>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66" name="Rectangle 54"/>
          <p:cNvSpPr>
            <a:spLocks noChangeArrowheads="1"/>
          </p:cNvSpPr>
          <p:nvPr/>
        </p:nvSpPr>
        <p:spPr bwMode="auto">
          <a:xfrm>
            <a:off x="6367463" y="4192588"/>
            <a:ext cx="876300" cy="46355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4167" name="Line 55"/>
          <p:cNvSpPr>
            <a:spLocks noChangeShapeType="1"/>
          </p:cNvSpPr>
          <p:nvPr/>
        </p:nvSpPr>
        <p:spPr bwMode="auto">
          <a:xfrm flipH="1" flipV="1">
            <a:off x="7596188" y="2703513"/>
            <a:ext cx="965200" cy="1489075"/>
          </a:xfrm>
          <a:prstGeom prst="line">
            <a:avLst/>
          </a:prstGeom>
          <a:noFill/>
          <a:ln w="9525">
            <a:solidFill>
              <a:schemeClr val="folHlink"/>
            </a:solidFill>
            <a:prstDash val="dash"/>
            <a:round/>
            <a:head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68" name="Line 56"/>
          <p:cNvSpPr>
            <a:spLocks noChangeShapeType="1"/>
          </p:cNvSpPr>
          <p:nvPr/>
        </p:nvSpPr>
        <p:spPr bwMode="auto">
          <a:xfrm flipH="1" flipV="1">
            <a:off x="6278563" y="2703513"/>
            <a:ext cx="965200" cy="1489075"/>
          </a:xfrm>
          <a:prstGeom prst="line">
            <a:avLst/>
          </a:prstGeom>
          <a:noFill/>
          <a:ln w="9525">
            <a:solidFill>
              <a:schemeClr val="folHlink"/>
            </a:solidFill>
            <a:prstDash val="dash"/>
            <a:round/>
            <a:head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69" name="Line 57"/>
          <p:cNvSpPr>
            <a:spLocks noChangeShapeType="1"/>
          </p:cNvSpPr>
          <p:nvPr/>
        </p:nvSpPr>
        <p:spPr bwMode="auto">
          <a:xfrm>
            <a:off x="2749550" y="2014538"/>
            <a:ext cx="4829175"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70" name="Text Box 58"/>
          <p:cNvSpPr txBox="1">
            <a:spLocks noChangeArrowheads="1"/>
          </p:cNvSpPr>
          <p:nvPr/>
        </p:nvSpPr>
        <p:spPr bwMode="auto">
          <a:xfrm>
            <a:off x="3646488" y="1808163"/>
            <a:ext cx="2667000"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数据部分共 </a:t>
            </a:r>
            <a:r>
              <a:rPr kumimoji="1" lang="en-US" altLang="zh-CN" sz="2000">
                <a:solidFill>
                  <a:srgbClr val="333399"/>
                </a:solidFill>
                <a:latin typeface="Arial" charset="0"/>
                <a:ea typeface="黑体" pitchFamily="2" charset="-122"/>
              </a:rPr>
              <a:t>3800 </a:t>
            </a:r>
            <a:r>
              <a:rPr kumimoji="1" lang="zh-CN" altLang="en-US" sz="2000">
                <a:solidFill>
                  <a:srgbClr val="333399"/>
                </a:solidFill>
                <a:latin typeface="Arial" charset="0"/>
                <a:ea typeface="黑体" pitchFamily="2" charset="-122"/>
              </a:rPr>
              <a:t>字节</a:t>
            </a:r>
          </a:p>
        </p:txBody>
      </p:sp>
      <p:sp>
        <p:nvSpPr>
          <p:cNvPr id="474171" name="Text Box 59"/>
          <p:cNvSpPr txBox="1">
            <a:spLocks noChangeArrowheads="1"/>
          </p:cNvSpPr>
          <p:nvPr/>
        </p:nvSpPr>
        <p:spPr bwMode="auto">
          <a:xfrm>
            <a:off x="133350" y="4192588"/>
            <a:ext cx="904875"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首部 </a:t>
            </a:r>
            <a:r>
              <a:rPr kumimoji="1" lang="en-US" altLang="zh-CN" sz="2000">
                <a:solidFill>
                  <a:srgbClr val="333399"/>
                </a:solidFill>
                <a:latin typeface="Arial" charset="0"/>
                <a:ea typeface="黑体" pitchFamily="2" charset="-122"/>
              </a:rPr>
              <a:t>1</a:t>
            </a:r>
          </a:p>
        </p:txBody>
      </p:sp>
      <p:sp>
        <p:nvSpPr>
          <p:cNvPr id="474172" name="Text Box 60"/>
          <p:cNvSpPr txBox="1">
            <a:spLocks noChangeArrowheads="1"/>
          </p:cNvSpPr>
          <p:nvPr/>
        </p:nvSpPr>
        <p:spPr bwMode="auto">
          <a:xfrm>
            <a:off x="3176588" y="4192588"/>
            <a:ext cx="904875"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首部 </a:t>
            </a:r>
            <a:r>
              <a:rPr kumimoji="1" lang="en-US" altLang="zh-CN" sz="2000">
                <a:solidFill>
                  <a:srgbClr val="333399"/>
                </a:solidFill>
                <a:latin typeface="Arial" charset="0"/>
                <a:ea typeface="黑体" pitchFamily="2" charset="-122"/>
              </a:rPr>
              <a:t>2</a:t>
            </a:r>
          </a:p>
        </p:txBody>
      </p:sp>
      <p:sp>
        <p:nvSpPr>
          <p:cNvPr id="474173" name="Text Box 61"/>
          <p:cNvSpPr txBox="1">
            <a:spLocks noChangeArrowheads="1"/>
          </p:cNvSpPr>
          <p:nvPr/>
        </p:nvSpPr>
        <p:spPr bwMode="auto">
          <a:xfrm>
            <a:off x="6337300" y="4192588"/>
            <a:ext cx="903288"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首部 </a:t>
            </a:r>
            <a:r>
              <a:rPr kumimoji="1" lang="en-US" altLang="zh-CN" sz="2000">
                <a:solidFill>
                  <a:srgbClr val="333399"/>
                </a:solidFill>
                <a:latin typeface="Arial" charset="0"/>
                <a:ea typeface="黑体" pitchFamily="2" charset="-122"/>
              </a:rPr>
              <a:t>3</a:t>
            </a:r>
          </a:p>
        </p:txBody>
      </p:sp>
      <p:sp>
        <p:nvSpPr>
          <p:cNvPr id="474174" name="Line 62"/>
          <p:cNvSpPr>
            <a:spLocks noChangeShapeType="1"/>
          </p:cNvSpPr>
          <p:nvPr/>
        </p:nvSpPr>
        <p:spPr bwMode="auto">
          <a:xfrm flipV="1">
            <a:off x="1093788" y="4656138"/>
            <a:ext cx="0" cy="369887"/>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75" name="Text Box 63"/>
          <p:cNvSpPr txBox="1">
            <a:spLocks noChangeArrowheads="1"/>
          </p:cNvSpPr>
          <p:nvPr/>
        </p:nvSpPr>
        <p:spPr bwMode="auto">
          <a:xfrm>
            <a:off x="336550" y="4949825"/>
            <a:ext cx="903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字节 </a:t>
            </a:r>
            <a:r>
              <a:rPr kumimoji="1" lang="en-US" altLang="zh-CN" sz="2000">
                <a:solidFill>
                  <a:srgbClr val="333399"/>
                </a:solidFill>
                <a:latin typeface="Arial" charset="0"/>
                <a:ea typeface="黑体" pitchFamily="2" charset="-122"/>
              </a:rPr>
              <a:t>0</a:t>
            </a:r>
          </a:p>
        </p:txBody>
      </p:sp>
      <p:sp>
        <p:nvSpPr>
          <p:cNvPr id="474176" name="Text Box 64"/>
          <p:cNvSpPr txBox="1">
            <a:spLocks noChangeArrowheads="1"/>
          </p:cNvSpPr>
          <p:nvPr/>
        </p:nvSpPr>
        <p:spPr bwMode="auto">
          <a:xfrm>
            <a:off x="3848100" y="5391150"/>
            <a:ext cx="1411288" cy="395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数据报片 </a:t>
            </a:r>
            <a:r>
              <a:rPr kumimoji="1" lang="en-US" altLang="zh-CN" sz="2000">
                <a:solidFill>
                  <a:srgbClr val="333399"/>
                </a:solidFill>
                <a:latin typeface="Arial" charset="0"/>
                <a:ea typeface="黑体" pitchFamily="2" charset="-122"/>
              </a:rPr>
              <a:t>2</a:t>
            </a:r>
          </a:p>
        </p:txBody>
      </p:sp>
      <p:sp>
        <p:nvSpPr>
          <p:cNvPr id="474177" name="Text Box 65"/>
          <p:cNvSpPr txBox="1">
            <a:spLocks noChangeArrowheads="1"/>
          </p:cNvSpPr>
          <p:nvPr/>
        </p:nvSpPr>
        <p:spPr bwMode="auto">
          <a:xfrm>
            <a:off x="6746875" y="5391150"/>
            <a:ext cx="1411288" cy="395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数据报片 </a:t>
            </a:r>
            <a:r>
              <a:rPr kumimoji="1" lang="en-US" altLang="zh-CN" sz="2000">
                <a:solidFill>
                  <a:srgbClr val="333399"/>
                </a:solidFill>
                <a:latin typeface="Arial" charset="0"/>
                <a:ea typeface="黑体" pitchFamily="2" charset="-122"/>
              </a:rPr>
              <a:t>3</a:t>
            </a:r>
          </a:p>
        </p:txBody>
      </p:sp>
      <p:sp>
        <p:nvSpPr>
          <p:cNvPr id="474178" name="Line 66"/>
          <p:cNvSpPr>
            <a:spLocks noChangeShapeType="1"/>
          </p:cNvSpPr>
          <p:nvPr/>
        </p:nvSpPr>
        <p:spPr bwMode="auto">
          <a:xfrm flipV="1">
            <a:off x="4594225" y="2703513"/>
            <a:ext cx="0" cy="369887"/>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79" name="Text Box 67"/>
          <p:cNvSpPr txBox="1">
            <a:spLocks noChangeArrowheads="1"/>
          </p:cNvSpPr>
          <p:nvPr/>
        </p:nvSpPr>
        <p:spPr bwMode="auto">
          <a:xfrm>
            <a:off x="4206875" y="2976563"/>
            <a:ext cx="747713"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latin typeface="Arial" charset="0"/>
                <a:ea typeface="黑体" pitchFamily="2" charset="-122"/>
              </a:rPr>
              <a:t>1400</a:t>
            </a:r>
          </a:p>
        </p:txBody>
      </p:sp>
      <p:sp>
        <p:nvSpPr>
          <p:cNvPr id="474180" name="Line 68"/>
          <p:cNvSpPr>
            <a:spLocks noChangeShapeType="1"/>
          </p:cNvSpPr>
          <p:nvPr/>
        </p:nvSpPr>
        <p:spPr bwMode="auto">
          <a:xfrm flipV="1">
            <a:off x="6351588" y="2703513"/>
            <a:ext cx="0" cy="369887"/>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81" name="Text Box 69"/>
          <p:cNvSpPr txBox="1">
            <a:spLocks noChangeArrowheads="1"/>
          </p:cNvSpPr>
          <p:nvPr/>
        </p:nvSpPr>
        <p:spPr bwMode="auto">
          <a:xfrm>
            <a:off x="5978525" y="2976563"/>
            <a:ext cx="747713"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latin typeface="Arial" charset="0"/>
                <a:ea typeface="黑体" pitchFamily="2" charset="-122"/>
              </a:rPr>
              <a:t>2800</a:t>
            </a:r>
          </a:p>
        </p:txBody>
      </p:sp>
      <p:sp>
        <p:nvSpPr>
          <p:cNvPr id="474182" name="Line 70"/>
          <p:cNvSpPr>
            <a:spLocks noChangeShapeType="1"/>
          </p:cNvSpPr>
          <p:nvPr/>
        </p:nvSpPr>
        <p:spPr bwMode="auto">
          <a:xfrm>
            <a:off x="6453188" y="2239963"/>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83" name="Line 71"/>
          <p:cNvSpPr>
            <a:spLocks noChangeShapeType="1"/>
          </p:cNvSpPr>
          <p:nvPr/>
        </p:nvSpPr>
        <p:spPr bwMode="auto">
          <a:xfrm>
            <a:off x="4699000" y="2239963"/>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4184" name="Text Box 72"/>
          <p:cNvSpPr txBox="1">
            <a:spLocks noChangeArrowheads="1"/>
          </p:cNvSpPr>
          <p:nvPr/>
        </p:nvSpPr>
        <p:spPr bwMode="auto">
          <a:xfrm>
            <a:off x="2093913" y="2997200"/>
            <a:ext cx="901700"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字节 </a:t>
            </a:r>
            <a:r>
              <a:rPr kumimoji="1" lang="en-US" altLang="zh-CN" sz="2000">
                <a:solidFill>
                  <a:srgbClr val="333399"/>
                </a:solidFill>
                <a:latin typeface="Arial" charset="0"/>
                <a:ea typeface="黑体" pitchFamily="2" charset="-122"/>
              </a:rPr>
              <a:t>0</a:t>
            </a:r>
          </a:p>
        </p:txBody>
      </p:sp>
      <p:sp>
        <p:nvSpPr>
          <p:cNvPr id="474186" name="Rectangle 74"/>
          <p:cNvSpPr>
            <a:spLocks noGrp="1" noChangeArrowheads="1"/>
          </p:cNvSpPr>
          <p:nvPr>
            <p:ph type="title"/>
          </p:nvPr>
        </p:nvSpPr>
        <p:spPr>
          <a:xfrm>
            <a:off x="539750" y="357188"/>
            <a:ext cx="7793038" cy="695325"/>
          </a:xfrm>
        </p:spPr>
        <p:txBody>
          <a:bodyPr/>
          <a:lstStyle/>
          <a:p>
            <a:pPr algn="ctr"/>
            <a:r>
              <a:rPr lang="en-US" altLang="zh-CN" sz="4000"/>
              <a:t>IP </a:t>
            </a:r>
            <a:r>
              <a:rPr lang="zh-CN" altLang="en-US" sz="4000"/>
              <a:t>数据报分片的举例</a:t>
            </a:r>
          </a:p>
        </p:txBody>
      </p:sp>
      <p:pic>
        <p:nvPicPr>
          <p:cNvPr id="273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95" y="2132965"/>
            <a:ext cx="8998585" cy="3246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3410"/>
                                        </p:tgtEl>
                                        <p:attrNameLst>
                                          <p:attrName>style.visibility</p:attrName>
                                        </p:attrNameLst>
                                      </p:cBhvr>
                                      <p:to>
                                        <p:strVal val="visible"/>
                                      </p:to>
                                    </p:set>
                                    <p:anim calcmode="lin" valueType="num">
                                      <p:cBhvr additive="base">
                                        <p:cTn id="7" dur="500" fill="hold"/>
                                        <p:tgtEl>
                                          <p:spTgt spid="273410"/>
                                        </p:tgtEl>
                                        <p:attrNameLst>
                                          <p:attrName>ppt_x</p:attrName>
                                        </p:attrNameLst>
                                      </p:cBhvr>
                                      <p:tavLst>
                                        <p:tav tm="0">
                                          <p:val>
                                            <p:strVal val="#ppt_x"/>
                                          </p:val>
                                        </p:tav>
                                        <p:tav tm="100000">
                                          <p:val>
                                            <p:strVal val="#ppt_x"/>
                                          </p:val>
                                        </p:tav>
                                      </p:tavLst>
                                    </p:anim>
                                    <p:anim calcmode="lin" valueType="num">
                                      <p:cBhvr additive="base">
                                        <p:cTn id="8" dur="500" fill="hold"/>
                                        <p:tgtEl>
                                          <p:spTgt spid="2734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6162" name="Line 2"/>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6163" name="Rectangle 3"/>
          <p:cNvSpPr>
            <a:spLocks noChangeArrowheads="1"/>
          </p:cNvSpPr>
          <p:nvPr/>
        </p:nvSpPr>
        <p:spPr bwMode="auto">
          <a:xfrm>
            <a:off x="176213" y="2205038"/>
            <a:ext cx="434975" cy="6985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a:t>
            </a:r>
          </a:p>
          <a:p>
            <a:pPr defTabSz="762000" eaLnBrk="0" hangingPunct="0"/>
            <a:r>
              <a:rPr kumimoji="1" lang="zh-CN" altLang="en-US" sz="2000">
                <a:solidFill>
                  <a:srgbClr val="333399"/>
                </a:solidFill>
                <a:latin typeface="Arial" charset="0"/>
                <a:ea typeface="黑体" pitchFamily="2" charset="-122"/>
              </a:rPr>
              <a:t>部</a:t>
            </a:r>
          </a:p>
        </p:txBody>
      </p:sp>
      <p:sp>
        <p:nvSpPr>
          <p:cNvPr id="476164" name="Rectangle 4"/>
          <p:cNvSpPr>
            <a:spLocks noChangeArrowheads="1"/>
          </p:cNvSpPr>
          <p:nvPr/>
        </p:nvSpPr>
        <p:spPr bwMode="auto">
          <a:xfrm>
            <a:off x="3094038" y="1371600"/>
            <a:ext cx="1966912"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165" name="Freeform 5"/>
          <p:cNvSpPr/>
          <p:nvPr/>
        </p:nvSpPr>
        <p:spPr bwMode="auto">
          <a:xfrm>
            <a:off x="1887538" y="817563"/>
            <a:ext cx="5721350" cy="550862"/>
          </a:xfrm>
          <a:custGeom>
            <a:avLst/>
            <a:gdLst>
              <a:gd name="T0" fmla="*/ 0 w 3344"/>
              <a:gd name="T1" fmla="*/ 0 h 510"/>
              <a:gd name="T2" fmla="*/ 3344 w 3344"/>
              <a:gd name="T3" fmla="*/ 0 h 510"/>
              <a:gd name="T4" fmla="*/ 1860 w 3344"/>
              <a:gd name="T5" fmla="*/ 510 h 510"/>
              <a:gd name="T6" fmla="*/ 695 w 3344"/>
              <a:gd name="T7" fmla="*/ 498 h 510"/>
              <a:gd name="T8" fmla="*/ 0 w 3344"/>
              <a:gd name="T9" fmla="*/ 0 h 510"/>
            </a:gdLst>
            <a:ahLst/>
            <a:cxnLst>
              <a:cxn ang="0">
                <a:pos x="T0" y="T1"/>
              </a:cxn>
              <a:cxn ang="0">
                <a:pos x="T2" y="T3"/>
              </a:cxn>
              <a:cxn ang="0">
                <a:pos x="T4" y="T5"/>
              </a:cxn>
              <a:cxn ang="0">
                <a:pos x="T6" y="T7"/>
              </a:cxn>
              <a:cxn ang="0">
                <a:pos x="T8" y="T9"/>
              </a:cxn>
            </a:cxnLst>
            <a:rect l="0" t="0" r="r" b="b"/>
            <a:pathLst>
              <a:path w="3344" h="510">
                <a:moveTo>
                  <a:pt x="0" y="0"/>
                </a:moveTo>
                <a:lnTo>
                  <a:pt x="3344" y="0"/>
                </a:lnTo>
                <a:lnTo>
                  <a:pt x="1860" y="510"/>
                </a:lnTo>
                <a:lnTo>
                  <a:pt x="695" y="498"/>
                </a:lnTo>
                <a:lnTo>
                  <a:pt x="0" y="0"/>
                </a:lnTo>
                <a:close/>
              </a:path>
            </a:pathLst>
          </a:custGeom>
          <a:solidFill>
            <a:srgbClr val="FFCCFF"/>
          </a:solidFill>
          <a:ln>
            <a:noFill/>
          </a:ln>
          <a:effectLst/>
          <a:extLst>
            <a:ext uri="{91240B29-F687-4F45-9708-019B960494DF}">
              <a14:hiddenLine xmlns:a14="http://schemas.microsoft.com/office/drawing/2010/main" w="12700">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6166" name="Rectangle 6"/>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167" name="Rectangle 7"/>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168" name="Line 8"/>
          <p:cNvSpPr>
            <a:spLocks noChangeShapeType="1"/>
          </p:cNvSpPr>
          <p:nvPr/>
        </p:nvSpPr>
        <p:spPr bwMode="auto">
          <a:xfrm>
            <a:off x="1131888" y="1812925"/>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169" name="Line 9"/>
          <p:cNvSpPr>
            <a:spLocks noChangeShapeType="1"/>
          </p:cNvSpPr>
          <p:nvPr/>
        </p:nvSpPr>
        <p:spPr bwMode="auto">
          <a:xfrm>
            <a:off x="1131888" y="2255838"/>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170" name="Line 10"/>
          <p:cNvSpPr>
            <a:spLocks noChangeShapeType="1"/>
          </p:cNvSpPr>
          <p:nvPr/>
        </p:nvSpPr>
        <p:spPr bwMode="auto">
          <a:xfrm>
            <a:off x="1131888" y="2700338"/>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171" name="Line 11"/>
          <p:cNvSpPr>
            <a:spLocks noChangeShapeType="1"/>
          </p:cNvSpPr>
          <p:nvPr/>
        </p:nvSpPr>
        <p:spPr bwMode="auto">
          <a:xfrm>
            <a:off x="1131888" y="3138488"/>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172" name="Line 12"/>
          <p:cNvSpPr>
            <a:spLocks noChangeShapeType="1"/>
          </p:cNvSpPr>
          <p:nvPr/>
        </p:nvSpPr>
        <p:spPr bwMode="auto">
          <a:xfrm>
            <a:off x="1131888" y="3582988"/>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173" name="Line 13"/>
          <p:cNvSpPr>
            <a:spLocks noChangeShapeType="1"/>
          </p:cNvSpPr>
          <p:nvPr/>
        </p:nvSpPr>
        <p:spPr bwMode="auto">
          <a:xfrm>
            <a:off x="2100263" y="1370013"/>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174" name="Line 14"/>
          <p:cNvSpPr>
            <a:spLocks noChangeShapeType="1"/>
          </p:cNvSpPr>
          <p:nvPr/>
        </p:nvSpPr>
        <p:spPr bwMode="auto">
          <a:xfrm>
            <a:off x="3084513" y="1370013"/>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175" name="Line 15"/>
          <p:cNvSpPr>
            <a:spLocks noChangeShapeType="1"/>
          </p:cNvSpPr>
          <p:nvPr/>
        </p:nvSpPr>
        <p:spPr bwMode="auto">
          <a:xfrm>
            <a:off x="3084513" y="2265363"/>
            <a:ext cx="0" cy="4318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176" name="Line 16"/>
          <p:cNvSpPr>
            <a:spLocks noChangeShapeType="1"/>
          </p:cNvSpPr>
          <p:nvPr/>
        </p:nvSpPr>
        <p:spPr bwMode="auto">
          <a:xfrm>
            <a:off x="5057775" y="1370013"/>
            <a:ext cx="0" cy="13271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177" name="Line 17"/>
          <p:cNvSpPr>
            <a:spLocks noChangeShapeType="1"/>
          </p:cNvSpPr>
          <p:nvPr/>
        </p:nvSpPr>
        <p:spPr bwMode="auto">
          <a:xfrm flipV="1">
            <a:off x="7029450" y="3578225"/>
            <a:ext cx="0" cy="4413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178" name="Line 18"/>
          <p:cNvSpPr>
            <a:spLocks noChangeShapeType="1"/>
          </p:cNvSpPr>
          <p:nvPr/>
        </p:nvSpPr>
        <p:spPr bwMode="auto">
          <a:xfrm>
            <a:off x="5859463" y="1822450"/>
            <a:ext cx="0" cy="4333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179" name="Rectangle 19"/>
          <p:cNvSpPr>
            <a:spLocks noChangeArrowheads="1"/>
          </p:cNvSpPr>
          <p:nvPr/>
        </p:nvSpPr>
        <p:spPr bwMode="auto">
          <a:xfrm>
            <a:off x="10795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76180" name="Rectangle 20"/>
          <p:cNvSpPr>
            <a:spLocks noChangeArrowheads="1"/>
          </p:cNvSpPr>
          <p:nvPr/>
        </p:nvSpPr>
        <p:spPr bwMode="auto">
          <a:xfrm>
            <a:off x="2014538" y="982663"/>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76181" name="Rectangle 21"/>
          <p:cNvSpPr>
            <a:spLocks noChangeArrowheads="1"/>
          </p:cNvSpPr>
          <p:nvPr/>
        </p:nvSpPr>
        <p:spPr bwMode="auto">
          <a:xfrm>
            <a:off x="30099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8</a:t>
            </a:r>
          </a:p>
        </p:txBody>
      </p:sp>
      <p:sp>
        <p:nvSpPr>
          <p:cNvPr id="476182" name="Rectangle 22"/>
          <p:cNvSpPr>
            <a:spLocks noChangeArrowheads="1"/>
          </p:cNvSpPr>
          <p:nvPr/>
        </p:nvSpPr>
        <p:spPr bwMode="auto">
          <a:xfrm>
            <a:off x="4960938"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16</a:t>
            </a:r>
          </a:p>
        </p:txBody>
      </p:sp>
      <p:sp>
        <p:nvSpPr>
          <p:cNvPr id="476183" name="Rectangle 23"/>
          <p:cNvSpPr>
            <a:spLocks noChangeArrowheads="1"/>
          </p:cNvSpPr>
          <p:nvPr/>
        </p:nvSpPr>
        <p:spPr bwMode="auto">
          <a:xfrm>
            <a:off x="5757863" y="982663"/>
            <a:ext cx="4619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19</a:t>
            </a:r>
          </a:p>
        </p:txBody>
      </p:sp>
      <p:sp>
        <p:nvSpPr>
          <p:cNvPr id="476184" name="Rectangle 24"/>
          <p:cNvSpPr>
            <a:spLocks noChangeArrowheads="1"/>
          </p:cNvSpPr>
          <p:nvPr/>
        </p:nvSpPr>
        <p:spPr bwMode="auto">
          <a:xfrm>
            <a:off x="6932613"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24</a:t>
            </a:r>
          </a:p>
        </p:txBody>
      </p:sp>
      <p:sp>
        <p:nvSpPr>
          <p:cNvPr id="476185" name="Rectangle 25"/>
          <p:cNvSpPr>
            <a:spLocks noChangeArrowheads="1"/>
          </p:cNvSpPr>
          <p:nvPr/>
        </p:nvSpPr>
        <p:spPr bwMode="auto">
          <a:xfrm>
            <a:off x="8645525"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31</a:t>
            </a:r>
          </a:p>
        </p:txBody>
      </p:sp>
      <p:sp>
        <p:nvSpPr>
          <p:cNvPr id="476186" name="Rectangle 26"/>
          <p:cNvSpPr>
            <a:spLocks noChangeArrowheads="1"/>
          </p:cNvSpPr>
          <p:nvPr/>
        </p:nvSpPr>
        <p:spPr bwMode="auto">
          <a:xfrm>
            <a:off x="1228725" y="1397000"/>
            <a:ext cx="7588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版 本</a:t>
            </a:r>
          </a:p>
        </p:txBody>
      </p:sp>
      <p:sp>
        <p:nvSpPr>
          <p:cNvPr id="476187" name="Rectangle 27"/>
          <p:cNvSpPr>
            <a:spLocks noChangeArrowheads="1"/>
          </p:cNvSpPr>
          <p:nvPr/>
        </p:nvSpPr>
        <p:spPr bwMode="auto">
          <a:xfrm>
            <a:off x="5116513" y="18732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标志</a:t>
            </a:r>
          </a:p>
        </p:txBody>
      </p:sp>
      <p:sp>
        <p:nvSpPr>
          <p:cNvPr id="476188" name="Rectangle 28"/>
          <p:cNvSpPr>
            <a:spLocks noChangeArrowheads="1"/>
          </p:cNvSpPr>
          <p:nvPr/>
        </p:nvSpPr>
        <p:spPr bwMode="auto">
          <a:xfrm>
            <a:off x="1425575" y="2278063"/>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生 存 时 间</a:t>
            </a:r>
          </a:p>
        </p:txBody>
      </p:sp>
      <p:sp>
        <p:nvSpPr>
          <p:cNvPr id="476189" name="Rectangle 29"/>
          <p:cNvSpPr>
            <a:spLocks noChangeArrowheads="1"/>
          </p:cNvSpPr>
          <p:nvPr/>
        </p:nvSpPr>
        <p:spPr bwMode="auto">
          <a:xfrm>
            <a:off x="3556000" y="2278063"/>
            <a:ext cx="9699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协    议</a:t>
            </a:r>
          </a:p>
        </p:txBody>
      </p:sp>
      <p:sp>
        <p:nvSpPr>
          <p:cNvPr id="476190" name="Rectangle 30"/>
          <p:cNvSpPr>
            <a:spLocks noChangeArrowheads="1"/>
          </p:cNvSpPr>
          <p:nvPr/>
        </p:nvSpPr>
        <p:spPr bwMode="auto">
          <a:xfrm>
            <a:off x="2570163" y="187325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    识</a:t>
            </a:r>
          </a:p>
        </p:txBody>
      </p:sp>
      <p:sp>
        <p:nvSpPr>
          <p:cNvPr id="476191" name="Rectangle 31"/>
          <p:cNvSpPr>
            <a:spLocks noChangeArrowheads="1"/>
          </p:cNvSpPr>
          <p:nvPr/>
        </p:nvSpPr>
        <p:spPr bwMode="auto">
          <a:xfrm>
            <a:off x="3303588" y="1397000"/>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服 务 类 型</a:t>
            </a:r>
          </a:p>
        </p:txBody>
      </p:sp>
      <p:sp>
        <p:nvSpPr>
          <p:cNvPr id="476192" name="Rectangle 32"/>
          <p:cNvSpPr>
            <a:spLocks noChangeArrowheads="1"/>
          </p:cNvSpPr>
          <p:nvPr/>
        </p:nvSpPr>
        <p:spPr bwMode="auto">
          <a:xfrm>
            <a:off x="6507163" y="1397000"/>
            <a:ext cx="136048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总   长   度</a:t>
            </a:r>
          </a:p>
        </p:txBody>
      </p:sp>
      <p:sp>
        <p:nvSpPr>
          <p:cNvPr id="476193" name="Rectangle 33"/>
          <p:cNvSpPr>
            <a:spLocks noChangeArrowheads="1"/>
          </p:cNvSpPr>
          <p:nvPr/>
        </p:nvSpPr>
        <p:spPr bwMode="auto">
          <a:xfrm>
            <a:off x="6778625" y="18732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片   偏   移</a:t>
            </a:r>
          </a:p>
        </p:txBody>
      </p:sp>
      <p:sp>
        <p:nvSpPr>
          <p:cNvPr id="476194" name="Rectangle 34"/>
          <p:cNvSpPr>
            <a:spLocks noChangeArrowheads="1"/>
          </p:cNvSpPr>
          <p:nvPr/>
        </p:nvSpPr>
        <p:spPr bwMode="auto">
          <a:xfrm>
            <a:off x="7502525" y="360680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填    充</a:t>
            </a:r>
          </a:p>
        </p:txBody>
      </p:sp>
      <p:sp>
        <p:nvSpPr>
          <p:cNvPr id="476195" name="Rectangle 35"/>
          <p:cNvSpPr>
            <a:spLocks noChangeArrowheads="1"/>
          </p:cNvSpPr>
          <p:nvPr/>
        </p:nvSpPr>
        <p:spPr bwMode="auto">
          <a:xfrm>
            <a:off x="5926138" y="2278063"/>
            <a:ext cx="22891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   部   检   验   和</a:t>
            </a:r>
          </a:p>
        </p:txBody>
      </p:sp>
      <p:sp>
        <p:nvSpPr>
          <p:cNvPr id="476196" name="Rectangle 36"/>
          <p:cNvSpPr>
            <a:spLocks noChangeArrowheads="1"/>
          </p:cNvSpPr>
          <p:nvPr/>
        </p:nvSpPr>
        <p:spPr bwMode="auto">
          <a:xfrm>
            <a:off x="4416425" y="27368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源   地   址</a:t>
            </a:r>
          </a:p>
        </p:txBody>
      </p:sp>
      <p:sp>
        <p:nvSpPr>
          <p:cNvPr id="476197" name="Rectangle 37"/>
          <p:cNvSpPr>
            <a:spLocks noChangeArrowheads="1"/>
          </p:cNvSpPr>
          <p:nvPr/>
        </p:nvSpPr>
        <p:spPr bwMode="auto">
          <a:xfrm>
            <a:off x="4160838" y="3178175"/>
            <a:ext cx="18256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目   的   地   址</a:t>
            </a:r>
          </a:p>
        </p:txBody>
      </p:sp>
      <p:sp>
        <p:nvSpPr>
          <p:cNvPr id="476198" name="Rectangle 38"/>
          <p:cNvSpPr>
            <a:spLocks noChangeArrowheads="1"/>
          </p:cNvSpPr>
          <p:nvPr/>
        </p:nvSpPr>
        <p:spPr bwMode="auto">
          <a:xfrm>
            <a:off x="2228850" y="3606800"/>
            <a:ext cx="4117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可   选   字   段  （长   度   可   变）</a:t>
            </a:r>
          </a:p>
        </p:txBody>
      </p:sp>
      <p:sp>
        <p:nvSpPr>
          <p:cNvPr id="476199" name="Rectangle 39"/>
          <p:cNvSpPr>
            <a:spLocks noChangeArrowheads="1"/>
          </p:cNvSpPr>
          <p:nvPr/>
        </p:nvSpPr>
        <p:spPr bwMode="auto">
          <a:xfrm>
            <a:off x="433388" y="968375"/>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76200" name="Rectangle 40"/>
          <p:cNvSpPr>
            <a:spLocks noChangeArrowheads="1"/>
          </p:cNvSpPr>
          <p:nvPr/>
        </p:nvSpPr>
        <p:spPr bwMode="auto">
          <a:xfrm>
            <a:off x="2003425" y="1377950"/>
            <a:ext cx="1196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首部长度</a:t>
            </a:r>
          </a:p>
        </p:txBody>
      </p:sp>
      <p:grpSp>
        <p:nvGrpSpPr>
          <p:cNvPr id="476201" name="Group 41"/>
          <p:cNvGrpSpPr/>
          <p:nvPr/>
        </p:nvGrpSpPr>
        <p:grpSpPr bwMode="auto">
          <a:xfrm>
            <a:off x="1069975" y="3748088"/>
            <a:ext cx="131763" cy="69850"/>
            <a:chOff x="833" y="3024"/>
            <a:chExt cx="78" cy="51"/>
          </a:xfrm>
        </p:grpSpPr>
        <p:sp>
          <p:nvSpPr>
            <p:cNvPr id="476202" name="Rectangle 42"/>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203" name="Line 43"/>
            <p:cNvSpPr>
              <a:spLocks noChangeShapeType="1"/>
            </p:cNvSpPr>
            <p:nvPr/>
          </p:nvSpPr>
          <p:spPr bwMode="auto">
            <a:xfrm>
              <a:off x="839" y="3030"/>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204" name="Line 44"/>
            <p:cNvSpPr>
              <a:spLocks noChangeShapeType="1"/>
            </p:cNvSpPr>
            <p:nvPr/>
          </p:nvSpPr>
          <p:spPr bwMode="auto">
            <a:xfrm>
              <a:off x="839" y="3075"/>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76205" name="Group 45"/>
          <p:cNvGrpSpPr/>
          <p:nvPr/>
        </p:nvGrpSpPr>
        <p:grpSpPr bwMode="auto">
          <a:xfrm>
            <a:off x="8937625" y="3757613"/>
            <a:ext cx="131763" cy="66675"/>
            <a:chOff x="5432" y="3030"/>
            <a:chExt cx="78" cy="51"/>
          </a:xfrm>
        </p:grpSpPr>
        <p:sp>
          <p:nvSpPr>
            <p:cNvPr id="476206" name="Rectangle 46"/>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207" name="Line 47"/>
            <p:cNvSpPr>
              <a:spLocks noChangeShapeType="1"/>
            </p:cNvSpPr>
            <p:nvPr/>
          </p:nvSpPr>
          <p:spPr bwMode="auto">
            <a:xfrm>
              <a:off x="5438" y="3036"/>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208" name="Line 48"/>
            <p:cNvSpPr>
              <a:spLocks noChangeShapeType="1"/>
            </p:cNvSpPr>
            <p:nvPr/>
          </p:nvSpPr>
          <p:spPr bwMode="auto">
            <a:xfrm>
              <a:off x="5438" y="3081"/>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76209" name="Rectangle 49"/>
          <p:cNvSpPr>
            <a:spLocks noChangeArrowheads="1"/>
          </p:cNvSpPr>
          <p:nvPr/>
        </p:nvSpPr>
        <p:spPr bwMode="auto">
          <a:xfrm>
            <a:off x="1889125" y="411163"/>
            <a:ext cx="5716588" cy="406400"/>
          </a:xfrm>
          <a:prstGeom prst="rect">
            <a:avLst/>
          </a:prstGeom>
          <a:solidFill>
            <a:srgbClr val="FFCC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210" name="Line 50"/>
          <p:cNvSpPr>
            <a:spLocks noChangeShapeType="1"/>
          </p:cNvSpPr>
          <p:nvPr/>
        </p:nvSpPr>
        <p:spPr bwMode="auto">
          <a:xfrm>
            <a:off x="4025900" y="401638"/>
            <a:ext cx="0" cy="41116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211" name="Line 51"/>
          <p:cNvSpPr>
            <a:spLocks noChangeShapeType="1"/>
          </p:cNvSpPr>
          <p:nvPr/>
        </p:nvSpPr>
        <p:spPr bwMode="auto">
          <a:xfrm>
            <a:off x="4754563" y="407988"/>
            <a:ext cx="0" cy="4048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212" name="Line 52"/>
          <p:cNvSpPr>
            <a:spLocks noChangeShapeType="1"/>
          </p:cNvSpPr>
          <p:nvPr/>
        </p:nvSpPr>
        <p:spPr bwMode="auto">
          <a:xfrm>
            <a:off x="5473700" y="407988"/>
            <a:ext cx="0" cy="39528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213" name="Line 53"/>
          <p:cNvSpPr>
            <a:spLocks noChangeShapeType="1"/>
          </p:cNvSpPr>
          <p:nvPr/>
        </p:nvSpPr>
        <p:spPr bwMode="auto">
          <a:xfrm>
            <a:off x="6192838" y="401638"/>
            <a:ext cx="0" cy="40163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214" name="Line 54"/>
          <p:cNvSpPr>
            <a:spLocks noChangeShapeType="1"/>
          </p:cNvSpPr>
          <p:nvPr/>
        </p:nvSpPr>
        <p:spPr bwMode="auto">
          <a:xfrm>
            <a:off x="6913563" y="407988"/>
            <a:ext cx="0" cy="4048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215" name="Rectangle 55"/>
          <p:cNvSpPr>
            <a:spLocks noChangeArrowheads="1"/>
          </p:cNvSpPr>
          <p:nvPr/>
        </p:nvSpPr>
        <p:spPr bwMode="auto">
          <a:xfrm>
            <a:off x="201930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76216" name="Rectangle 56"/>
          <p:cNvSpPr>
            <a:spLocks noChangeArrowheads="1"/>
          </p:cNvSpPr>
          <p:nvPr/>
        </p:nvSpPr>
        <p:spPr bwMode="auto">
          <a:xfrm>
            <a:off x="2747963"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a:t>
            </a:r>
          </a:p>
        </p:txBody>
      </p:sp>
      <p:sp>
        <p:nvSpPr>
          <p:cNvPr id="476217" name="Rectangle 57"/>
          <p:cNvSpPr>
            <a:spLocks noChangeArrowheads="1"/>
          </p:cNvSpPr>
          <p:nvPr/>
        </p:nvSpPr>
        <p:spPr bwMode="auto">
          <a:xfrm>
            <a:off x="347503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a:t>
            </a:r>
          </a:p>
        </p:txBody>
      </p:sp>
      <p:sp>
        <p:nvSpPr>
          <p:cNvPr id="476218" name="Rectangle 58"/>
          <p:cNvSpPr>
            <a:spLocks noChangeArrowheads="1"/>
          </p:cNvSpPr>
          <p:nvPr/>
        </p:nvSpPr>
        <p:spPr bwMode="auto">
          <a:xfrm>
            <a:off x="420528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a:t>
            </a:r>
          </a:p>
        </p:txBody>
      </p:sp>
      <p:sp>
        <p:nvSpPr>
          <p:cNvPr id="476219" name="Rectangle 59"/>
          <p:cNvSpPr>
            <a:spLocks noChangeArrowheads="1"/>
          </p:cNvSpPr>
          <p:nvPr/>
        </p:nvSpPr>
        <p:spPr bwMode="auto">
          <a:xfrm>
            <a:off x="493395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76220" name="Rectangle 60"/>
          <p:cNvSpPr>
            <a:spLocks noChangeArrowheads="1"/>
          </p:cNvSpPr>
          <p:nvPr/>
        </p:nvSpPr>
        <p:spPr bwMode="auto">
          <a:xfrm>
            <a:off x="566261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5</a:t>
            </a:r>
          </a:p>
        </p:txBody>
      </p:sp>
      <p:sp>
        <p:nvSpPr>
          <p:cNvPr id="476221" name="Rectangle 61"/>
          <p:cNvSpPr>
            <a:spLocks noChangeArrowheads="1"/>
          </p:cNvSpPr>
          <p:nvPr/>
        </p:nvSpPr>
        <p:spPr bwMode="auto">
          <a:xfrm>
            <a:off x="639286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6</a:t>
            </a:r>
          </a:p>
        </p:txBody>
      </p:sp>
      <p:sp>
        <p:nvSpPr>
          <p:cNvPr id="476222" name="Rectangle 62"/>
          <p:cNvSpPr>
            <a:spLocks noChangeArrowheads="1"/>
          </p:cNvSpPr>
          <p:nvPr/>
        </p:nvSpPr>
        <p:spPr bwMode="auto">
          <a:xfrm>
            <a:off x="7121525"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7</a:t>
            </a:r>
          </a:p>
        </p:txBody>
      </p:sp>
      <p:sp>
        <p:nvSpPr>
          <p:cNvPr id="476223" name="Rectangle 63"/>
          <p:cNvSpPr>
            <a:spLocks noChangeArrowheads="1"/>
          </p:cNvSpPr>
          <p:nvPr/>
        </p:nvSpPr>
        <p:spPr bwMode="auto">
          <a:xfrm>
            <a:off x="4203700"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D</a:t>
            </a:r>
          </a:p>
        </p:txBody>
      </p:sp>
      <p:sp>
        <p:nvSpPr>
          <p:cNvPr id="476224" name="Rectangle 64"/>
          <p:cNvSpPr>
            <a:spLocks noChangeArrowheads="1"/>
          </p:cNvSpPr>
          <p:nvPr/>
        </p:nvSpPr>
        <p:spPr bwMode="auto">
          <a:xfrm>
            <a:off x="4933950" y="423863"/>
            <a:ext cx="336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T</a:t>
            </a:r>
          </a:p>
        </p:txBody>
      </p:sp>
      <p:sp>
        <p:nvSpPr>
          <p:cNvPr id="476225" name="Rectangle 65"/>
          <p:cNvSpPr>
            <a:spLocks noChangeArrowheads="1"/>
          </p:cNvSpPr>
          <p:nvPr/>
        </p:nvSpPr>
        <p:spPr bwMode="auto">
          <a:xfrm>
            <a:off x="5662613"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R</a:t>
            </a:r>
          </a:p>
        </p:txBody>
      </p:sp>
      <p:sp>
        <p:nvSpPr>
          <p:cNvPr id="476226" name="Rectangle 66"/>
          <p:cNvSpPr>
            <a:spLocks noChangeArrowheads="1"/>
          </p:cNvSpPr>
          <p:nvPr/>
        </p:nvSpPr>
        <p:spPr bwMode="auto">
          <a:xfrm>
            <a:off x="6361113" y="423863"/>
            <a:ext cx="3667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C</a:t>
            </a:r>
          </a:p>
        </p:txBody>
      </p:sp>
      <p:sp>
        <p:nvSpPr>
          <p:cNvPr id="476227" name="Rectangle 67"/>
          <p:cNvSpPr>
            <a:spLocks noChangeArrowheads="1"/>
          </p:cNvSpPr>
          <p:nvPr/>
        </p:nvSpPr>
        <p:spPr bwMode="auto">
          <a:xfrm>
            <a:off x="6902450" y="423863"/>
            <a:ext cx="6905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未用</a:t>
            </a:r>
          </a:p>
        </p:txBody>
      </p:sp>
      <p:sp>
        <p:nvSpPr>
          <p:cNvPr id="476228" name="Rectangle 68"/>
          <p:cNvSpPr>
            <a:spLocks noChangeArrowheads="1"/>
          </p:cNvSpPr>
          <p:nvPr/>
        </p:nvSpPr>
        <p:spPr bwMode="auto">
          <a:xfrm>
            <a:off x="2390775" y="423863"/>
            <a:ext cx="1222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优  先  级</a:t>
            </a:r>
          </a:p>
        </p:txBody>
      </p:sp>
      <p:sp>
        <p:nvSpPr>
          <p:cNvPr id="476229" name="Rectangle 69"/>
          <p:cNvSpPr>
            <a:spLocks noChangeArrowheads="1"/>
          </p:cNvSpPr>
          <p:nvPr/>
        </p:nvSpPr>
        <p:spPr bwMode="auto">
          <a:xfrm>
            <a:off x="3811588" y="4149725"/>
            <a:ext cx="2908300" cy="3937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数       据       部       分</a:t>
            </a:r>
          </a:p>
        </p:txBody>
      </p:sp>
      <p:sp>
        <p:nvSpPr>
          <p:cNvPr id="476230" name="Rectangle 70"/>
          <p:cNvSpPr>
            <a:spLocks noChangeArrowheads="1"/>
          </p:cNvSpPr>
          <p:nvPr/>
        </p:nvSpPr>
        <p:spPr bwMode="auto">
          <a:xfrm>
            <a:off x="1284288" y="444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76231" name="Rectangle 71"/>
          <p:cNvSpPr>
            <a:spLocks noChangeArrowheads="1"/>
          </p:cNvSpPr>
          <p:nvPr/>
        </p:nvSpPr>
        <p:spPr bwMode="auto">
          <a:xfrm>
            <a:off x="611188" y="1773238"/>
            <a:ext cx="43497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固</a:t>
            </a:r>
          </a:p>
          <a:p>
            <a:pPr defTabSz="762000" eaLnBrk="0" hangingPunct="0">
              <a:lnSpc>
                <a:spcPct val="90000"/>
              </a:lnSpc>
            </a:pPr>
            <a:r>
              <a:rPr kumimoji="1" lang="zh-CN" altLang="en-US" sz="2000">
                <a:solidFill>
                  <a:srgbClr val="333399"/>
                </a:solidFill>
                <a:latin typeface="Arial" charset="0"/>
                <a:ea typeface="黑体" pitchFamily="2" charset="-122"/>
              </a:rPr>
              <a:t>定</a:t>
            </a:r>
          </a:p>
          <a:p>
            <a:pPr defTabSz="762000" eaLnBrk="0" hangingPunct="0">
              <a:lnSpc>
                <a:spcPct val="90000"/>
              </a:lnSpc>
            </a:pPr>
            <a:r>
              <a:rPr kumimoji="1" lang="zh-CN" altLang="en-US" sz="2000">
                <a:solidFill>
                  <a:srgbClr val="333399"/>
                </a:solidFill>
                <a:latin typeface="Arial" charset="0"/>
                <a:ea typeface="黑体" pitchFamily="2" charset="-122"/>
              </a:rPr>
              <a:t>部</a:t>
            </a:r>
          </a:p>
          <a:p>
            <a:pPr defTabSz="762000" eaLnBrk="0" hangingPunct="0">
              <a:lnSpc>
                <a:spcPct val="90000"/>
              </a:lnSpc>
            </a:pPr>
            <a:r>
              <a:rPr kumimoji="1" lang="zh-CN" altLang="en-US" sz="2000">
                <a:solidFill>
                  <a:srgbClr val="333399"/>
                </a:solidFill>
                <a:latin typeface="Arial" charset="0"/>
                <a:ea typeface="黑体" pitchFamily="2" charset="-122"/>
              </a:rPr>
              <a:t>分</a:t>
            </a:r>
          </a:p>
        </p:txBody>
      </p:sp>
      <p:sp>
        <p:nvSpPr>
          <p:cNvPr id="476232" name="Rectangle 72"/>
          <p:cNvSpPr>
            <a:spLocks noChangeArrowheads="1"/>
          </p:cNvSpPr>
          <p:nvPr/>
        </p:nvSpPr>
        <p:spPr bwMode="auto">
          <a:xfrm>
            <a:off x="468313" y="3500438"/>
            <a:ext cx="6889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可变</a:t>
            </a:r>
          </a:p>
          <a:p>
            <a:pPr defTabSz="762000" eaLnBrk="0" hangingPunct="0">
              <a:lnSpc>
                <a:spcPct val="90000"/>
              </a:lnSpc>
            </a:pPr>
            <a:r>
              <a:rPr kumimoji="1" lang="zh-CN" altLang="en-US" sz="2000">
                <a:solidFill>
                  <a:srgbClr val="333399"/>
                </a:solidFill>
                <a:latin typeface="Arial" charset="0"/>
                <a:ea typeface="黑体" pitchFamily="2" charset="-122"/>
              </a:rPr>
              <a:t>部分</a:t>
            </a:r>
          </a:p>
        </p:txBody>
      </p:sp>
      <p:sp>
        <p:nvSpPr>
          <p:cNvPr id="476234" name="Text Box 74"/>
          <p:cNvSpPr txBox="1">
            <a:spLocks noChangeArrowheads="1"/>
          </p:cNvSpPr>
          <p:nvPr/>
        </p:nvSpPr>
        <p:spPr bwMode="auto">
          <a:xfrm>
            <a:off x="1042988" y="4941888"/>
            <a:ext cx="7345362"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10000"/>
              </a:lnSpc>
            </a:pPr>
            <a:r>
              <a:rPr lang="zh-CN" altLang="en-US">
                <a:solidFill>
                  <a:srgbClr val="333399"/>
                </a:solidFill>
                <a:latin typeface="Arial" charset="0"/>
                <a:ea typeface="黑体" pitchFamily="2" charset="-122"/>
              </a:rPr>
              <a:t>生存时间</a:t>
            </a:r>
            <a:r>
              <a:rPr lang="en-US" altLang="zh-CN">
                <a:solidFill>
                  <a:srgbClr val="333399"/>
                </a:solidFill>
                <a:latin typeface="Arial" charset="0"/>
                <a:ea typeface="黑体" pitchFamily="2" charset="-122"/>
              </a:rPr>
              <a:t>(8 bit)</a:t>
            </a:r>
            <a:r>
              <a:rPr lang="zh-CN" altLang="en-US">
                <a:solidFill>
                  <a:srgbClr val="333399"/>
                </a:solidFill>
                <a:latin typeface="Arial" charset="0"/>
                <a:ea typeface="黑体" pitchFamily="2" charset="-122"/>
              </a:rPr>
              <a:t>记为 </a:t>
            </a:r>
            <a:r>
              <a:rPr lang="en-US" altLang="zh-CN">
                <a:solidFill>
                  <a:srgbClr val="333399"/>
                </a:solidFill>
                <a:latin typeface="Arial" charset="0"/>
                <a:ea typeface="黑体" pitchFamily="2" charset="-122"/>
              </a:rPr>
              <a:t>TTL (Time To Live)</a:t>
            </a:r>
          </a:p>
          <a:p>
            <a:pPr algn="ctr">
              <a:lnSpc>
                <a:spcPct val="110000"/>
              </a:lnSpc>
            </a:pPr>
            <a:r>
              <a:rPr lang="zh-CN" altLang="en-US">
                <a:solidFill>
                  <a:srgbClr val="333399"/>
                </a:solidFill>
                <a:latin typeface="Arial" charset="0"/>
                <a:ea typeface="黑体" pitchFamily="2" charset="-122"/>
              </a:rPr>
              <a:t>数据报在网络中可通过的路由器数的最大值。</a:t>
            </a:r>
          </a:p>
        </p:txBody>
      </p:sp>
      <p:sp>
        <p:nvSpPr>
          <p:cNvPr id="476235" name="Rectangle 75"/>
          <p:cNvSpPr>
            <a:spLocks noChangeArrowheads="1"/>
          </p:cNvSpPr>
          <p:nvPr/>
        </p:nvSpPr>
        <p:spPr bwMode="auto">
          <a:xfrm>
            <a:off x="1116013" y="2238375"/>
            <a:ext cx="1954212" cy="481013"/>
          </a:xfrm>
          <a:prstGeom prst="rect">
            <a:avLst/>
          </a:prstGeom>
          <a:noFill/>
          <a:ln w="76200">
            <a:solidFill>
              <a:schemeClr va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236" name="AutoShape 76"/>
          <p:cNvSpPr/>
          <p:nvPr/>
        </p:nvSpPr>
        <p:spPr bwMode="auto">
          <a:xfrm>
            <a:off x="949325" y="1412875"/>
            <a:ext cx="166688" cy="2160588"/>
          </a:xfrm>
          <a:prstGeom prst="leftBrace">
            <a:avLst>
              <a:gd name="adj1" fmla="val 108016"/>
              <a:gd name="adj2" fmla="val 50000"/>
            </a:avLst>
          </a:prstGeom>
          <a:noFill/>
          <a:ln w="28575">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med">
    <p:rand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7186" name="Line 2"/>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7187" name="Rectangle 3"/>
          <p:cNvSpPr>
            <a:spLocks noChangeArrowheads="1"/>
          </p:cNvSpPr>
          <p:nvPr/>
        </p:nvSpPr>
        <p:spPr bwMode="auto">
          <a:xfrm>
            <a:off x="176213" y="2205038"/>
            <a:ext cx="434975" cy="6985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a:t>
            </a:r>
          </a:p>
          <a:p>
            <a:pPr defTabSz="762000" eaLnBrk="0" hangingPunct="0"/>
            <a:r>
              <a:rPr kumimoji="1" lang="zh-CN" altLang="en-US" sz="2000">
                <a:solidFill>
                  <a:srgbClr val="333399"/>
                </a:solidFill>
                <a:latin typeface="Arial" charset="0"/>
                <a:ea typeface="黑体" pitchFamily="2" charset="-122"/>
              </a:rPr>
              <a:t>部</a:t>
            </a:r>
          </a:p>
        </p:txBody>
      </p:sp>
      <p:sp>
        <p:nvSpPr>
          <p:cNvPr id="477188" name="Rectangle 4"/>
          <p:cNvSpPr>
            <a:spLocks noChangeArrowheads="1"/>
          </p:cNvSpPr>
          <p:nvPr/>
        </p:nvSpPr>
        <p:spPr bwMode="auto">
          <a:xfrm>
            <a:off x="3094038" y="1371600"/>
            <a:ext cx="1966912"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189" name="Freeform 5"/>
          <p:cNvSpPr/>
          <p:nvPr/>
        </p:nvSpPr>
        <p:spPr bwMode="auto">
          <a:xfrm>
            <a:off x="1887538" y="817563"/>
            <a:ext cx="5721350" cy="550862"/>
          </a:xfrm>
          <a:custGeom>
            <a:avLst/>
            <a:gdLst>
              <a:gd name="T0" fmla="*/ 0 w 3344"/>
              <a:gd name="T1" fmla="*/ 0 h 510"/>
              <a:gd name="T2" fmla="*/ 3344 w 3344"/>
              <a:gd name="T3" fmla="*/ 0 h 510"/>
              <a:gd name="T4" fmla="*/ 1860 w 3344"/>
              <a:gd name="T5" fmla="*/ 510 h 510"/>
              <a:gd name="T6" fmla="*/ 695 w 3344"/>
              <a:gd name="T7" fmla="*/ 498 h 510"/>
              <a:gd name="T8" fmla="*/ 0 w 3344"/>
              <a:gd name="T9" fmla="*/ 0 h 510"/>
            </a:gdLst>
            <a:ahLst/>
            <a:cxnLst>
              <a:cxn ang="0">
                <a:pos x="T0" y="T1"/>
              </a:cxn>
              <a:cxn ang="0">
                <a:pos x="T2" y="T3"/>
              </a:cxn>
              <a:cxn ang="0">
                <a:pos x="T4" y="T5"/>
              </a:cxn>
              <a:cxn ang="0">
                <a:pos x="T6" y="T7"/>
              </a:cxn>
              <a:cxn ang="0">
                <a:pos x="T8" y="T9"/>
              </a:cxn>
            </a:cxnLst>
            <a:rect l="0" t="0" r="r" b="b"/>
            <a:pathLst>
              <a:path w="3344" h="510">
                <a:moveTo>
                  <a:pt x="0" y="0"/>
                </a:moveTo>
                <a:lnTo>
                  <a:pt x="3344" y="0"/>
                </a:lnTo>
                <a:lnTo>
                  <a:pt x="1860" y="510"/>
                </a:lnTo>
                <a:lnTo>
                  <a:pt x="695" y="498"/>
                </a:lnTo>
                <a:lnTo>
                  <a:pt x="0" y="0"/>
                </a:lnTo>
                <a:close/>
              </a:path>
            </a:pathLst>
          </a:custGeom>
          <a:solidFill>
            <a:srgbClr val="FFCCFF"/>
          </a:solidFill>
          <a:ln>
            <a:noFill/>
          </a:ln>
          <a:effectLst/>
          <a:extLst>
            <a:ext uri="{91240B29-F687-4F45-9708-019B960494DF}">
              <a14:hiddenLine xmlns:a14="http://schemas.microsoft.com/office/drawing/2010/main" w="12700">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7190" name="Rectangle 6"/>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191" name="Rectangle 7"/>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192" name="Line 8"/>
          <p:cNvSpPr>
            <a:spLocks noChangeShapeType="1"/>
          </p:cNvSpPr>
          <p:nvPr/>
        </p:nvSpPr>
        <p:spPr bwMode="auto">
          <a:xfrm>
            <a:off x="1131888" y="1812925"/>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193" name="Line 9"/>
          <p:cNvSpPr>
            <a:spLocks noChangeShapeType="1"/>
          </p:cNvSpPr>
          <p:nvPr/>
        </p:nvSpPr>
        <p:spPr bwMode="auto">
          <a:xfrm>
            <a:off x="1131888" y="2255838"/>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194" name="Line 10"/>
          <p:cNvSpPr>
            <a:spLocks noChangeShapeType="1"/>
          </p:cNvSpPr>
          <p:nvPr/>
        </p:nvSpPr>
        <p:spPr bwMode="auto">
          <a:xfrm>
            <a:off x="1131888" y="2700338"/>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195" name="Line 11"/>
          <p:cNvSpPr>
            <a:spLocks noChangeShapeType="1"/>
          </p:cNvSpPr>
          <p:nvPr/>
        </p:nvSpPr>
        <p:spPr bwMode="auto">
          <a:xfrm>
            <a:off x="1131888" y="3138488"/>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196" name="Line 12"/>
          <p:cNvSpPr>
            <a:spLocks noChangeShapeType="1"/>
          </p:cNvSpPr>
          <p:nvPr/>
        </p:nvSpPr>
        <p:spPr bwMode="auto">
          <a:xfrm>
            <a:off x="1131888" y="3582988"/>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197" name="Line 13"/>
          <p:cNvSpPr>
            <a:spLocks noChangeShapeType="1"/>
          </p:cNvSpPr>
          <p:nvPr/>
        </p:nvSpPr>
        <p:spPr bwMode="auto">
          <a:xfrm>
            <a:off x="2100263" y="1370013"/>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198" name="Line 14"/>
          <p:cNvSpPr>
            <a:spLocks noChangeShapeType="1"/>
          </p:cNvSpPr>
          <p:nvPr/>
        </p:nvSpPr>
        <p:spPr bwMode="auto">
          <a:xfrm>
            <a:off x="3084513" y="1370013"/>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199" name="Line 15"/>
          <p:cNvSpPr>
            <a:spLocks noChangeShapeType="1"/>
          </p:cNvSpPr>
          <p:nvPr/>
        </p:nvSpPr>
        <p:spPr bwMode="auto">
          <a:xfrm>
            <a:off x="3084513" y="2265363"/>
            <a:ext cx="0" cy="4318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00" name="Line 16"/>
          <p:cNvSpPr>
            <a:spLocks noChangeShapeType="1"/>
          </p:cNvSpPr>
          <p:nvPr/>
        </p:nvSpPr>
        <p:spPr bwMode="auto">
          <a:xfrm>
            <a:off x="5057775" y="1370013"/>
            <a:ext cx="0" cy="13271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01" name="Line 17"/>
          <p:cNvSpPr>
            <a:spLocks noChangeShapeType="1"/>
          </p:cNvSpPr>
          <p:nvPr/>
        </p:nvSpPr>
        <p:spPr bwMode="auto">
          <a:xfrm flipV="1">
            <a:off x="7029450" y="3578225"/>
            <a:ext cx="0" cy="4413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02" name="Line 18"/>
          <p:cNvSpPr>
            <a:spLocks noChangeShapeType="1"/>
          </p:cNvSpPr>
          <p:nvPr/>
        </p:nvSpPr>
        <p:spPr bwMode="auto">
          <a:xfrm>
            <a:off x="5859463" y="1822450"/>
            <a:ext cx="0" cy="4333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03" name="Rectangle 19"/>
          <p:cNvSpPr>
            <a:spLocks noChangeArrowheads="1"/>
          </p:cNvSpPr>
          <p:nvPr/>
        </p:nvSpPr>
        <p:spPr bwMode="auto">
          <a:xfrm>
            <a:off x="10795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77204" name="Rectangle 20"/>
          <p:cNvSpPr>
            <a:spLocks noChangeArrowheads="1"/>
          </p:cNvSpPr>
          <p:nvPr/>
        </p:nvSpPr>
        <p:spPr bwMode="auto">
          <a:xfrm>
            <a:off x="2014538" y="982663"/>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77205" name="Rectangle 21"/>
          <p:cNvSpPr>
            <a:spLocks noChangeArrowheads="1"/>
          </p:cNvSpPr>
          <p:nvPr/>
        </p:nvSpPr>
        <p:spPr bwMode="auto">
          <a:xfrm>
            <a:off x="30099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8</a:t>
            </a:r>
          </a:p>
        </p:txBody>
      </p:sp>
      <p:sp>
        <p:nvSpPr>
          <p:cNvPr id="477206" name="Rectangle 22"/>
          <p:cNvSpPr>
            <a:spLocks noChangeArrowheads="1"/>
          </p:cNvSpPr>
          <p:nvPr/>
        </p:nvSpPr>
        <p:spPr bwMode="auto">
          <a:xfrm>
            <a:off x="4960938"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16</a:t>
            </a:r>
          </a:p>
        </p:txBody>
      </p:sp>
      <p:sp>
        <p:nvSpPr>
          <p:cNvPr id="477207" name="Rectangle 23"/>
          <p:cNvSpPr>
            <a:spLocks noChangeArrowheads="1"/>
          </p:cNvSpPr>
          <p:nvPr/>
        </p:nvSpPr>
        <p:spPr bwMode="auto">
          <a:xfrm>
            <a:off x="5757863" y="982663"/>
            <a:ext cx="4619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19</a:t>
            </a:r>
          </a:p>
        </p:txBody>
      </p:sp>
      <p:sp>
        <p:nvSpPr>
          <p:cNvPr id="477208" name="Rectangle 24"/>
          <p:cNvSpPr>
            <a:spLocks noChangeArrowheads="1"/>
          </p:cNvSpPr>
          <p:nvPr/>
        </p:nvSpPr>
        <p:spPr bwMode="auto">
          <a:xfrm>
            <a:off x="6932613"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24</a:t>
            </a:r>
          </a:p>
        </p:txBody>
      </p:sp>
      <p:sp>
        <p:nvSpPr>
          <p:cNvPr id="477209" name="Rectangle 25"/>
          <p:cNvSpPr>
            <a:spLocks noChangeArrowheads="1"/>
          </p:cNvSpPr>
          <p:nvPr/>
        </p:nvSpPr>
        <p:spPr bwMode="auto">
          <a:xfrm>
            <a:off x="8645525"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31</a:t>
            </a:r>
          </a:p>
        </p:txBody>
      </p:sp>
      <p:sp>
        <p:nvSpPr>
          <p:cNvPr id="477210" name="Rectangle 26"/>
          <p:cNvSpPr>
            <a:spLocks noChangeArrowheads="1"/>
          </p:cNvSpPr>
          <p:nvPr/>
        </p:nvSpPr>
        <p:spPr bwMode="auto">
          <a:xfrm>
            <a:off x="1228725" y="1397000"/>
            <a:ext cx="7588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版 本</a:t>
            </a:r>
          </a:p>
        </p:txBody>
      </p:sp>
      <p:sp>
        <p:nvSpPr>
          <p:cNvPr id="477211" name="Rectangle 27"/>
          <p:cNvSpPr>
            <a:spLocks noChangeArrowheads="1"/>
          </p:cNvSpPr>
          <p:nvPr/>
        </p:nvSpPr>
        <p:spPr bwMode="auto">
          <a:xfrm>
            <a:off x="5116513" y="18732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标志</a:t>
            </a:r>
          </a:p>
        </p:txBody>
      </p:sp>
      <p:sp>
        <p:nvSpPr>
          <p:cNvPr id="477212" name="Rectangle 28"/>
          <p:cNvSpPr>
            <a:spLocks noChangeArrowheads="1"/>
          </p:cNvSpPr>
          <p:nvPr/>
        </p:nvSpPr>
        <p:spPr bwMode="auto">
          <a:xfrm>
            <a:off x="1425575" y="2278063"/>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生 存 时 间</a:t>
            </a:r>
          </a:p>
        </p:txBody>
      </p:sp>
      <p:sp>
        <p:nvSpPr>
          <p:cNvPr id="477213" name="Rectangle 29"/>
          <p:cNvSpPr>
            <a:spLocks noChangeArrowheads="1"/>
          </p:cNvSpPr>
          <p:nvPr/>
        </p:nvSpPr>
        <p:spPr bwMode="auto">
          <a:xfrm>
            <a:off x="3556000" y="2278063"/>
            <a:ext cx="9699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协    议</a:t>
            </a:r>
          </a:p>
        </p:txBody>
      </p:sp>
      <p:sp>
        <p:nvSpPr>
          <p:cNvPr id="477214" name="Rectangle 30"/>
          <p:cNvSpPr>
            <a:spLocks noChangeArrowheads="1"/>
          </p:cNvSpPr>
          <p:nvPr/>
        </p:nvSpPr>
        <p:spPr bwMode="auto">
          <a:xfrm>
            <a:off x="2570163" y="187325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    识</a:t>
            </a:r>
          </a:p>
        </p:txBody>
      </p:sp>
      <p:sp>
        <p:nvSpPr>
          <p:cNvPr id="477215" name="Rectangle 31"/>
          <p:cNvSpPr>
            <a:spLocks noChangeArrowheads="1"/>
          </p:cNvSpPr>
          <p:nvPr/>
        </p:nvSpPr>
        <p:spPr bwMode="auto">
          <a:xfrm>
            <a:off x="3303588" y="1397000"/>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服 务 类 型</a:t>
            </a:r>
          </a:p>
        </p:txBody>
      </p:sp>
      <p:sp>
        <p:nvSpPr>
          <p:cNvPr id="477216" name="Rectangle 32"/>
          <p:cNvSpPr>
            <a:spLocks noChangeArrowheads="1"/>
          </p:cNvSpPr>
          <p:nvPr/>
        </p:nvSpPr>
        <p:spPr bwMode="auto">
          <a:xfrm>
            <a:off x="6507163" y="1397000"/>
            <a:ext cx="136048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总   长   度</a:t>
            </a:r>
          </a:p>
        </p:txBody>
      </p:sp>
      <p:sp>
        <p:nvSpPr>
          <p:cNvPr id="477217" name="Rectangle 33"/>
          <p:cNvSpPr>
            <a:spLocks noChangeArrowheads="1"/>
          </p:cNvSpPr>
          <p:nvPr/>
        </p:nvSpPr>
        <p:spPr bwMode="auto">
          <a:xfrm>
            <a:off x="6778625" y="18732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片   偏   移</a:t>
            </a:r>
          </a:p>
        </p:txBody>
      </p:sp>
      <p:sp>
        <p:nvSpPr>
          <p:cNvPr id="477218" name="Rectangle 34"/>
          <p:cNvSpPr>
            <a:spLocks noChangeArrowheads="1"/>
          </p:cNvSpPr>
          <p:nvPr/>
        </p:nvSpPr>
        <p:spPr bwMode="auto">
          <a:xfrm>
            <a:off x="7502525" y="360680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填    充</a:t>
            </a:r>
          </a:p>
        </p:txBody>
      </p:sp>
      <p:sp>
        <p:nvSpPr>
          <p:cNvPr id="477219" name="Rectangle 35"/>
          <p:cNvSpPr>
            <a:spLocks noChangeArrowheads="1"/>
          </p:cNvSpPr>
          <p:nvPr/>
        </p:nvSpPr>
        <p:spPr bwMode="auto">
          <a:xfrm>
            <a:off x="5926138" y="2278063"/>
            <a:ext cx="22891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   部   检   验   和</a:t>
            </a:r>
          </a:p>
        </p:txBody>
      </p:sp>
      <p:sp>
        <p:nvSpPr>
          <p:cNvPr id="477220" name="Rectangle 36"/>
          <p:cNvSpPr>
            <a:spLocks noChangeArrowheads="1"/>
          </p:cNvSpPr>
          <p:nvPr/>
        </p:nvSpPr>
        <p:spPr bwMode="auto">
          <a:xfrm>
            <a:off x="4416425" y="27368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源   地   址</a:t>
            </a:r>
          </a:p>
        </p:txBody>
      </p:sp>
      <p:sp>
        <p:nvSpPr>
          <p:cNvPr id="477221" name="Rectangle 37"/>
          <p:cNvSpPr>
            <a:spLocks noChangeArrowheads="1"/>
          </p:cNvSpPr>
          <p:nvPr/>
        </p:nvSpPr>
        <p:spPr bwMode="auto">
          <a:xfrm>
            <a:off x="4160838" y="3178175"/>
            <a:ext cx="18256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目   的   地   址</a:t>
            </a:r>
          </a:p>
        </p:txBody>
      </p:sp>
      <p:sp>
        <p:nvSpPr>
          <p:cNvPr id="477222" name="Rectangle 38"/>
          <p:cNvSpPr>
            <a:spLocks noChangeArrowheads="1"/>
          </p:cNvSpPr>
          <p:nvPr/>
        </p:nvSpPr>
        <p:spPr bwMode="auto">
          <a:xfrm>
            <a:off x="2228850" y="3606800"/>
            <a:ext cx="4117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可   选   字   段  （长   度   可   变）</a:t>
            </a:r>
          </a:p>
        </p:txBody>
      </p:sp>
      <p:sp>
        <p:nvSpPr>
          <p:cNvPr id="477223" name="Rectangle 39"/>
          <p:cNvSpPr>
            <a:spLocks noChangeArrowheads="1"/>
          </p:cNvSpPr>
          <p:nvPr/>
        </p:nvSpPr>
        <p:spPr bwMode="auto">
          <a:xfrm>
            <a:off x="433388" y="968375"/>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77224" name="Rectangle 40"/>
          <p:cNvSpPr>
            <a:spLocks noChangeArrowheads="1"/>
          </p:cNvSpPr>
          <p:nvPr/>
        </p:nvSpPr>
        <p:spPr bwMode="auto">
          <a:xfrm>
            <a:off x="2003425" y="1377950"/>
            <a:ext cx="1196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首部长度</a:t>
            </a:r>
          </a:p>
        </p:txBody>
      </p:sp>
      <p:grpSp>
        <p:nvGrpSpPr>
          <p:cNvPr id="477225" name="Group 41"/>
          <p:cNvGrpSpPr/>
          <p:nvPr/>
        </p:nvGrpSpPr>
        <p:grpSpPr bwMode="auto">
          <a:xfrm>
            <a:off x="1069975" y="3748088"/>
            <a:ext cx="131763" cy="69850"/>
            <a:chOff x="833" y="3024"/>
            <a:chExt cx="78" cy="51"/>
          </a:xfrm>
        </p:grpSpPr>
        <p:sp>
          <p:nvSpPr>
            <p:cNvPr id="477226" name="Rectangle 42"/>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27" name="Line 43"/>
            <p:cNvSpPr>
              <a:spLocks noChangeShapeType="1"/>
            </p:cNvSpPr>
            <p:nvPr/>
          </p:nvSpPr>
          <p:spPr bwMode="auto">
            <a:xfrm>
              <a:off x="839" y="3030"/>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28" name="Line 44"/>
            <p:cNvSpPr>
              <a:spLocks noChangeShapeType="1"/>
            </p:cNvSpPr>
            <p:nvPr/>
          </p:nvSpPr>
          <p:spPr bwMode="auto">
            <a:xfrm>
              <a:off x="839" y="3075"/>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77229" name="Group 45"/>
          <p:cNvGrpSpPr/>
          <p:nvPr/>
        </p:nvGrpSpPr>
        <p:grpSpPr bwMode="auto">
          <a:xfrm>
            <a:off x="8937625" y="3757613"/>
            <a:ext cx="131763" cy="66675"/>
            <a:chOff x="5432" y="3030"/>
            <a:chExt cx="78" cy="51"/>
          </a:xfrm>
        </p:grpSpPr>
        <p:sp>
          <p:nvSpPr>
            <p:cNvPr id="477230" name="Rectangle 46"/>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31" name="Line 47"/>
            <p:cNvSpPr>
              <a:spLocks noChangeShapeType="1"/>
            </p:cNvSpPr>
            <p:nvPr/>
          </p:nvSpPr>
          <p:spPr bwMode="auto">
            <a:xfrm>
              <a:off x="5438" y="3036"/>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32" name="Line 48"/>
            <p:cNvSpPr>
              <a:spLocks noChangeShapeType="1"/>
            </p:cNvSpPr>
            <p:nvPr/>
          </p:nvSpPr>
          <p:spPr bwMode="auto">
            <a:xfrm>
              <a:off x="5438" y="3081"/>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77233" name="Rectangle 49"/>
          <p:cNvSpPr>
            <a:spLocks noChangeArrowheads="1"/>
          </p:cNvSpPr>
          <p:nvPr/>
        </p:nvSpPr>
        <p:spPr bwMode="auto">
          <a:xfrm>
            <a:off x="1889125" y="411163"/>
            <a:ext cx="5716588" cy="406400"/>
          </a:xfrm>
          <a:prstGeom prst="rect">
            <a:avLst/>
          </a:prstGeom>
          <a:solidFill>
            <a:srgbClr val="FFCC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34" name="Line 50"/>
          <p:cNvSpPr>
            <a:spLocks noChangeShapeType="1"/>
          </p:cNvSpPr>
          <p:nvPr/>
        </p:nvSpPr>
        <p:spPr bwMode="auto">
          <a:xfrm>
            <a:off x="4025900" y="401638"/>
            <a:ext cx="0" cy="41116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35" name="Line 51"/>
          <p:cNvSpPr>
            <a:spLocks noChangeShapeType="1"/>
          </p:cNvSpPr>
          <p:nvPr/>
        </p:nvSpPr>
        <p:spPr bwMode="auto">
          <a:xfrm>
            <a:off x="4754563" y="407988"/>
            <a:ext cx="0" cy="4048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36" name="Line 52"/>
          <p:cNvSpPr>
            <a:spLocks noChangeShapeType="1"/>
          </p:cNvSpPr>
          <p:nvPr/>
        </p:nvSpPr>
        <p:spPr bwMode="auto">
          <a:xfrm>
            <a:off x="5473700" y="407988"/>
            <a:ext cx="0" cy="39528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37" name="Line 53"/>
          <p:cNvSpPr>
            <a:spLocks noChangeShapeType="1"/>
          </p:cNvSpPr>
          <p:nvPr/>
        </p:nvSpPr>
        <p:spPr bwMode="auto">
          <a:xfrm>
            <a:off x="6192838" y="401638"/>
            <a:ext cx="0" cy="40163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38" name="Line 54"/>
          <p:cNvSpPr>
            <a:spLocks noChangeShapeType="1"/>
          </p:cNvSpPr>
          <p:nvPr/>
        </p:nvSpPr>
        <p:spPr bwMode="auto">
          <a:xfrm>
            <a:off x="6913563" y="407988"/>
            <a:ext cx="0" cy="4048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39" name="Rectangle 55"/>
          <p:cNvSpPr>
            <a:spLocks noChangeArrowheads="1"/>
          </p:cNvSpPr>
          <p:nvPr/>
        </p:nvSpPr>
        <p:spPr bwMode="auto">
          <a:xfrm>
            <a:off x="201930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77240" name="Rectangle 56"/>
          <p:cNvSpPr>
            <a:spLocks noChangeArrowheads="1"/>
          </p:cNvSpPr>
          <p:nvPr/>
        </p:nvSpPr>
        <p:spPr bwMode="auto">
          <a:xfrm>
            <a:off x="2747963"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a:t>
            </a:r>
          </a:p>
        </p:txBody>
      </p:sp>
      <p:sp>
        <p:nvSpPr>
          <p:cNvPr id="477241" name="Rectangle 57"/>
          <p:cNvSpPr>
            <a:spLocks noChangeArrowheads="1"/>
          </p:cNvSpPr>
          <p:nvPr/>
        </p:nvSpPr>
        <p:spPr bwMode="auto">
          <a:xfrm>
            <a:off x="347503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a:t>
            </a:r>
          </a:p>
        </p:txBody>
      </p:sp>
      <p:sp>
        <p:nvSpPr>
          <p:cNvPr id="477242" name="Rectangle 58"/>
          <p:cNvSpPr>
            <a:spLocks noChangeArrowheads="1"/>
          </p:cNvSpPr>
          <p:nvPr/>
        </p:nvSpPr>
        <p:spPr bwMode="auto">
          <a:xfrm>
            <a:off x="420528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a:t>
            </a:r>
          </a:p>
        </p:txBody>
      </p:sp>
      <p:sp>
        <p:nvSpPr>
          <p:cNvPr id="477243" name="Rectangle 59"/>
          <p:cNvSpPr>
            <a:spLocks noChangeArrowheads="1"/>
          </p:cNvSpPr>
          <p:nvPr/>
        </p:nvSpPr>
        <p:spPr bwMode="auto">
          <a:xfrm>
            <a:off x="493395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77244" name="Rectangle 60"/>
          <p:cNvSpPr>
            <a:spLocks noChangeArrowheads="1"/>
          </p:cNvSpPr>
          <p:nvPr/>
        </p:nvSpPr>
        <p:spPr bwMode="auto">
          <a:xfrm>
            <a:off x="566261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5</a:t>
            </a:r>
          </a:p>
        </p:txBody>
      </p:sp>
      <p:sp>
        <p:nvSpPr>
          <p:cNvPr id="477245" name="Rectangle 61"/>
          <p:cNvSpPr>
            <a:spLocks noChangeArrowheads="1"/>
          </p:cNvSpPr>
          <p:nvPr/>
        </p:nvSpPr>
        <p:spPr bwMode="auto">
          <a:xfrm>
            <a:off x="639286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6</a:t>
            </a:r>
          </a:p>
        </p:txBody>
      </p:sp>
      <p:sp>
        <p:nvSpPr>
          <p:cNvPr id="477246" name="Rectangle 62"/>
          <p:cNvSpPr>
            <a:spLocks noChangeArrowheads="1"/>
          </p:cNvSpPr>
          <p:nvPr/>
        </p:nvSpPr>
        <p:spPr bwMode="auto">
          <a:xfrm>
            <a:off x="7121525"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7</a:t>
            </a:r>
          </a:p>
        </p:txBody>
      </p:sp>
      <p:sp>
        <p:nvSpPr>
          <p:cNvPr id="477247" name="Rectangle 63"/>
          <p:cNvSpPr>
            <a:spLocks noChangeArrowheads="1"/>
          </p:cNvSpPr>
          <p:nvPr/>
        </p:nvSpPr>
        <p:spPr bwMode="auto">
          <a:xfrm>
            <a:off x="4203700"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D</a:t>
            </a:r>
          </a:p>
        </p:txBody>
      </p:sp>
      <p:sp>
        <p:nvSpPr>
          <p:cNvPr id="477248" name="Rectangle 64"/>
          <p:cNvSpPr>
            <a:spLocks noChangeArrowheads="1"/>
          </p:cNvSpPr>
          <p:nvPr/>
        </p:nvSpPr>
        <p:spPr bwMode="auto">
          <a:xfrm>
            <a:off x="4933950" y="423863"/>
            <a:ext cx="336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T</a:t>
            </a:r>
          </a:p>
        </p:txBody>
      </p:sp>
      <p:sp>
        <p:nvSpPr>
          <p:cNvPr id="477249" name="Rectangle 65"/>
          <p:cNvSpPr>
            <a:spLocks noChangeArrowheads="1"/>
          </p:cNvSpPr>
          <p:nvPr/>
        </p:nvSpPr>
        <p:spPr bwMode="auto">
          <a:xfrm>
            <a:off x="5662613"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R</a:t>
            </a:r>
          </a:p>
        </p:txBody>
      </p:sp>
      <p:sp>
        <p:nvSpPr>
          <p:cNvPr id="477250" name="Rectangle 66"/>
          <p:cNvSpPr>
            <a:spLocks noChangeArrowheads="1"/>
          </p:cNvSpPr>
          <p:nvPr/>
        </p:nvSpPr>
        <p:spPr bwMode="auto">
          <a:xfrm>
            <a:off x="6361113" y="423863"/>
            <a:ext cx="3667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C</a:t>
            </a:r>
          </a:p>
        </p:txBody>
      </p:sp>
      <p:sp>
        <p:nvSpPr>
          <p:cNvPr id="477251" name="Rectangle 67"/>
          <p:cNvSpPr>
            <a:spLocks noChangeArrowheads="1"/>
          </p:cNvSpPr>
          <p:nvPr/>
        </p:nvSpPr>
        <p:spPr bwMode="auto">
          <a:xfrm>
            <a:off x="6902450" y="423863"/>
            <a:ext cx="6905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未用</a:t>
            </a:r>
          </a:p>
        </p:txBody>
      </p:sp>
      <p:sp>
        <p:nvSpPr>
          <p:cNvPr id="477252" name="Rectangle 68"/>
          <p:cNvSpPr>
            <a:spLocks noChangeArrowheads="1"/>
          </p:cNvSpPr>
          <p:nvPr/>
        </p:nvSpPr>
        <p:spPr bwMode="auto">
          <a:xfrm>
            <a:off x="2390775" y="423863"/>
            <a:ext cx="1222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优  先  级</a:t>
            </a:r>
          </a:p>
        </p:txBody>
      </p:sp>
      <p:sp>
        <p:nvSpPr>
          <p:cNvPr id="477253" name="Rectangle 69"/>
          <p:cNvSpPr>
            <a:spLocks noChangeArrowheads="1"/>
          </p:cNvSpPr>
          <p:nvPr/>
        </p:nvSpPr>
        <p:spPr bwMode="auto">
          <a:xfrm>
            <a:off x="3811588" y="4149725"/>
            <a:ext cx="2908300" cy="3937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数       据       部       分</a:t>
            </a:r>
          </a:p>
        </p:txBody>
      </p:sp>
      <p:sp>
        <p:nvSpPr>
          <p:cNvPr id="477254" name="Rectangle 70"/>
          <p:cNvSpPr>
            <a:spLocks noChangeArrowheads="1"/>
          </p:cNvSpPr>
          <p:nvPr/>
        </p:nvSpPr>
        <p:spPr bwMode="auto">
          <a:xfrm>
            <a:off x="1284288" y="444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77255" name="Rectangle 71"/>
          <p:cNvSpPr>
            <a:spLocks noChangeArrowheads="1"/>
          </p:cNvSpPr>
          <p:nvPr/>
        </p:nvSpPr>
        <p:spPr bwMode="auto">
          <a:xfrm>
            <a:off x="611188" y="1773238"/>
            <a:ext cx="43497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固</a:t>
            </a:r>
          </a:p>
          <a:p>
            <a:pPr defTabSz="762000" eaLnBrk="0" hangingPunct="0">
              <a:lnSpc>
                <a:spcPct val="90000"/>
              </a:lnSpc>
            </a:pPr>
            <a:r>
              <a:rPr kumimoji="1" lang="zh-CN" altLang="en-US" sz="2000">
                <a:solidFill>
                  <a:srgbClr val="333399"/>
                </a:solidFill>
                <a:latin typeface="Arial" charset="0"/>
                <a:ea typeface="黑体" pitchFamily="2" charset="-122"/>
              </a:rPr>
              <a:t>定</a:t>
            </a:r>
          </a:p>
          <a:p>
            <a:pPr defTabSz="762000" eaLnBrk="0" hangingPunct="0">
              <a:lnSpc>
                <a:spcPct val="90000"/>
              </a:lnSpc>
            </a:pPr>
            <a:r>
              <a:rPr kumimoji="1" lang="zh-CN" altLang="en-US" sz="2000">
                <a:solidFill>
                  <a:srgbClr val="333399"/>
                </a:solidFill>
                <a:latin typeface="Arial" charset="0"/>
                <a:ea typeface="黑体" pitchFamily="2" charset="-122"/>
              </a:rPr>
              <a:t>部</a:t>
            </a:r>
          </a:p>
          <a:p>
            <a:pPr defTabSz="762000" eaLnBrk="0" hangingPunct="0">
              <a:lnSpc>
                <a:spcPct val="90000"/>
              </a:lnSpc>
            </a:pPr>
            <a:r>
              <a:rPr kumimoji="1" lang="zh-CN" altLang="en-US" sz="2000">
                <a:solidFill>
                  <a:srgbClr val="333399"/>
                </a:solidFill>
                <a:latin typeface="Arial" charset="0"/>
                <a:ea typeface="黑体" pitchFamily="2" charset="-122"/>
              </a:rPr>
              <a:t>分</a:t>
            </a:r>
          </a:p>
        </p:txBody>
      </p:sp>
      <p:sp>
        <p:nvSpPr>
          <p:cNvPr id="477256" name="Rectangle 72"/>
          <p:cNvSpPr>
            <a:spLocks noChangeArrowheads="1"/>
          </p:cNvSpPr>
          <p:nvPr/>
        </p:nvSpPr>
        <p:spPr bwMode="auto">
          <a:xfrm>
            <a:off x="468313" y="3500438"/>
            <a:ext cx="6889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可变</a:t>
            </a:r>
          </a:p>
          <a:p>
            <a:pPr defTabSz="762000" eaLnBrk="0" hangingPunct="0">
              <a:lnSpc>
                <a:spcPct val="90000"/>
              </a:lnSpc>
            </a:pPr>
            <a:r>
              <a:rPr kumimoji="1" lang="zh-CN" altLang="en-US" sz="2000">
                <a:solidFill>
                  <a:srgbClr val="333399"/>
                </a:solidFill>
                <a:latin typeface="Arial" charset="0"/>
                <a:ea typeface="黑体" pitchFamily="2" charset="-122"/>
              </a:rPr>
              <a:t>部分</a:t>
            </a:r>
          </a:p>
        </p:txBody>
      </p:sp>
      <p:grpSp>
        <p:nvGrpSpPr>
          <p:cNvPr id="477261" name="Group 77"/>
          <p:cNvGrpSpPr/>
          <p:nvPr/>
        </p:nvGrpSpPr>
        <p:grpSpPr bwMode="auto">
          <a:xfrm>
            <a:off x="285750" y="2238375"/>
            <a:ext cx="8562975" cy="3829050"/>
            <a:chOff x="180" y="1410"/>
            <a:chExt cx="5394" cy="2412"/>
          </a:xfrm>
        </p:grpSpPr>
        <p:sp>
          <p:nvSpPr>
            <p:cNvPr id="477258" name="Text Box 74"/>
            <p:cNvSpPr txBox="1">
              <a:spLocks noChangeArrowheads="1"/>
            </p:cNvSpPr>
            <p:nvPr/>
          </p:nvSpPr>
          <p:spPr bwMode="auto">
            <a:xfrm>
              <a:off x="180" y="3172"/>
              <a:ext cx="5394" cy="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10000"/>
                </a:lnSpc>
              </a:pPr>
              <a:r>
                <a:rPr lang="zh-CN" altLang="en-US">
                  <a:solidFill>
                    <a:srgbClr val="333399"/>
                  </a:solidFill>
                  <a:latin typeface="Arial" charset="0"/>
                  <a:ea typeface="黑体" pitchFamily="2" charset="-122"/>
                </a:rPr>
                <a:t>协议</a:t>
              </a:r>
              <a:r>
                <a:rPr lang="en-US" altLang="zh-CN">
                  <a:solidFill>
                    <a:srgbClr val="333399"/>
                  </a:solidFill>
                  <a:latin typeface="Arial" charset="0"/>
                  <a:ea typeface="黑体" pitchFamily="2" charset="-122"/>
                </a:rPr>
                <a:t>(8 bit)</a:t>
              </a:r>
              <a:r>
                <a:rPr lang="zh-CN" altLang="en-US">
                  <a:solidFill>
                    <a:srgbClr val="333399"/>
                  </a:solidFill>
                  <a:latin typeface="Arial" charset="0"/>
                  <a:ea typeface="黑体" pitchFamily="2" charset="-122"/>
                </a:rPr>
                <a:t>字段指出此数据报携带的数据使用何种协议</a:t>
              </a:r>
            </a:p>
            <a:p>
              <a:pPr algn="ctr">
                <a:lnSpc>
                  <a:spcPct val="110000"/>
                </a:lnSpc>
              </a:pPr>
              <a:r>
                <a:rPr lang="zh-CN" altLang="en-US">
                  <a:solidFill>
                    <a:srgbClr val="333399"/>
                  </a:solidFill>
                  <a:latin typeface="Arial" charset="0"/>
                  <a:ea typeface="黑体" pitchFamily="2" charset="-122"/>
                </a:rPr>
                <a:t>以便目的主机的 </a:t>
              </a:r>
              <a:r>
                <a:rPr lang="en-US" altLang="zh-CN">
                  <a:solidFill>
                    <a:srgbClr val="333399"/>
                  </a:solidFill>
                  <a:latin typeface="Arial" charset="0"/>
                  <a:ea typeface="黑体" pitchFamily="2" charset="-122"/>
                </a:rPr>
                <a:t>IP </a:t>
              </a:r>
              <a:r>
                <a:rPr lang="zh-CN" altLang="en-US">
                  <a:solidFill>
                    <a:srgbClr val="333399"/>
                  </a:solidFill>
                  <a:latin typeface="Arial" charset="0"/>
                  <a:ea typeface="黑体" pitchFamily="2" charset="-122"/>
                </a:rPr>
                <a:t>层将数据部分上交给哪个处理过程</a:t>
              </a:r>
            </a:p>
          </p:txBody>
        </p:sp>
        <p:sp>
          <p:nvSpPr>
            <p:cNvPr id="477259" name="Rectangle 75"/>
            <p:cNvSpPr>
              <a:spLocks noChangeArrowheads="1"/>
            </p:cNvSpPr>
            <p:nvPr/>
          </p:nvSpPr>
          <p:spPr bwMode="auto">
            <a:xfrm>
              <a:off x="1971" y="1410"/>
              <a:ext cx="1227" cy="307"/>
            </a:xfrm>
            <a:prstGeom prst="rect">
              <a:avLst/>
            </a:prstGeom>
            <a:noFill/>
            <a:ln w="76200">
              <a:solidFill>
                <a:schemeClr va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77260" name="AutoShape 76"/>
          <p:cNvSpPr/>
          <p:nvPr/>
        </p:nvSpPr>
        <p:spPr bwMode="auto">
          <a:xfrm>
            <a:off x="949325" y="1412875"/>
            <a:ext cx="166688" cy="2160588"/>
          </a:xfrm>
          <a:prstGeom prst="leftBrace">
            <a:avLst>
              <a:gd name="adj1" fmla="val 108016"/>
              <a:gd name="adj2" fmla="val 50000"/>
            </a:avLst>
          </a:prstGeom>
          <a:noFill/>
          <a:ln w="28575">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2000" fill="hold" nodeType="afterEffect">
                                  <p:stCondLst>
                                    <p:cond delay="500"/>
                                  </p:stCondLst>
                                  <p:childTnLst>
                                    <p:anim calcmode="discrete" valueType="str">
                                      <p:cBhvr>
                                        <p:cTn id="6" dur="1000" fill="hold"/>
                                        <p:tgtEl>
                                          <p:spTgt spid="47726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zh-CN" smtClean="0"/>
              <a:t>Layer3: Network Layer</a:t>
            </a:r>
            <a:endParaRPr lang="zh-CN" altLang="en-US" smtClean="0"/>
          </a:p>
        </p:txBody>
      </p:sp>
      <p:sp>
        <p:nvSpPr>
          <p:cNvPr id="9219" name="Rectangle 3"/>
          <p:cNvSpPr>
            <a:spLocks noGrp="1" noChangeArrowheads="1"/>
          </p:cNvSpPr>
          <p:nvPr>
            <p:ph type="body" idx="1"/>
          </p:nvPr>
        </p:nvSpPr>
        <p:spPr>
          <a:xfrm>
            <a:off x="571500" y="1814513"/>
            <a:ext cx="8382000" cy="4114800"/>
          </a:xfrm>
        </p:spPr>
        <p:txBody>
          <a:bodyPr/>
          <a:lstStyle/>
          <a:p>
            <a:pPr eaLnBrk="1" hangingPunct="1"/>
            <a:r>
              <a:rPr lang="en-US" altLang="zh-CN" sz="2600" dirty="0" smtClean="0">
                <a:solidFill>
                  <a:srgbClr val="006600"/>
                </a:solidFill>
              </a:rPr>
              <a:t>Overview of the Network Layer</a:t>
            </a:r>
          </a:p>
          <a:p>
            <a:pPr eaLnBrk="1" hangingPunct="1"/>
            <a:r>
              <a:rPr lang="en-US" altLang="zh-CN" sz="2600" dirty="0" smtClean="0"/>
              <a:t>IP Addresses and Subnets</a:t>
            </a:r>
          </a:p>
          <a:p>
            <a:pPr eaLnBrk="1" hangingPunct="1"/>
            <a:r>
              <a:rPr lang="en-US" altLang="zh-CN" sz="2600" dirty="0" smtClean="0"/>
              <a:t>Layer 3 Devices </a:t>
            </a:r>
          </a:p>
          <a:p>
            <a:pPr eaLnBrk="1" hangingPunct="1"/>
            <a:r>
              <a:rPr lang="en-US" altLang="zh-CN" sz="2600" dirty="0" smtClean="0"/>
              <a:t>ARP Protocol</a:t>
            </a:r>
          </a:p>
          <a:p>
            <a:pPr eaLnBrk="1" hangingPunct="1"/>
            <a:r>
              <a:rPr lang="en-US" altLang="zh-CN" sz="2600" dirty="0" smtClean="0"/>
              <a:t>Network Layer Services</a:t>
            </a:r>
          </a:p>
          <a:p>
            <a:pPr eaLnBrk="1" hangingPunct="1"/>
            <a:r>
              <a:rPr lang="en-US" altLang="zh-CN" sz="2600" dirty="0" smtClean="0"/>
              <a:t>Routed and Routing Protocols</a:t>
            </a:r>
          </a:p>
          <a:p>
            <a:pPr eaLnBrk="1" hangingPunct="1"/>
            <a:r>
              <a:rPr lang="en-US" altLang="zh-CN" sz="2600" dirty="0" smtClean="0"/>
              <a:t>VLSM</a:t>
            </a:r>
          </a:p>
          <a:p>
            <a:pPr eaLnBrk="1" hangingPunct="1"/>
            <a:r>
              <a:rPr lang="en-US" altLang="zh-CN" sz="2600" dirty="0" smtClean="0"/>
              <a:t>ICMP</a:t>
            </a:r>
          </a:p>
          <a:p>
            <a:pPr eaLnBrk="1" hangingPunct="1"/>
            <a:r>
              <a:rPr lang="en-US" altLang="zh-CN" sz="2600" dirty="0" smtClean="0"/>
              <a:t>Mobile IP</a:t>
            </a:r>
          </a:p>
        </p:txBody>
      </p:sp>
    </p:spTree>
  </p:cSld>
  <p:clrMapOvr>
    <a:masterClrMapping/>
  </p:clrMapOvr>
  <p:transition spd="med">
    <p:random/>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8212" name="Rectangle 4"/>
          <p:cNvSpPr>
            <a:spLocks noChangeArrowheads="1"/>
          </p:cNvSpPr>
          <p:nvPr/>
        </p:nvSpPr>
        <p:spPr bwMode="auto">
          <a:xfrm>
            <a:off x="250825" y="2133600"/>
            <a:ext cx="8642350" cy="628650"/>
          </a:xfrm>
          <a:prstGeom prst="rect">
            <a:avLst/>
          </a:prstGeom>
          <a:solidFill>
            <a:srgbClr val="FFFF99"/>
          </a:solidFill>
          <a:ln w="28575">
            <a:solidFill>
              <a:schemeClr val="tx1"/>
            </a:solidFill>
            <a:miter lim="800000"/>
          </a:ln>
          <a:effectLst>
            <a:outerShdw dist="35921" dir="2700000" algn="ctr" rotWithShape="0">
              <a:schemeClr val="bg2"/>
            </a:outerShdw>
          </a:effectLst>
        </p:spPr>
        <p:txBody>
          <a:bodyPr wrap="none" anchor="ctr"/>
          <a:lstStyle/>
          <a:p>
            <a:pPr algn="ctr"/>
            <a:endParaRPr kumimoji="1" lang="zh-CN" altLang="zh-CN" sz="3200">
              <a:solidFill>
                <a:srgbClr val="333399"/>
              </a:solidFill>
              <a:latin typeface="Arial" charset="0"/>
              <a:ea typeface="黑体" pitchFamily="2" charset="-122"/>
            </a:endParaRPr>
          </a:p>
        </p:txBody>
      </p:sp>
      <p:sp>
        <p:nvSpPr>
          <p:cNvPr id="478213" name="Rectangle 5"/>
          <p:cNvSpPr>
            <a:spLocks noChangeArrowheads="1"/>
          </p:cNvSpPr>
          <p:nvPr/>
        </p:nvSpPr>
        <p:spPr bwMode="auto">
          <a:xfrm>
            <a:off x="250825" y="2762250"/>
            <a:ext cx="8642350" cy="1743075"/>
          </a:xfrm>
          <a:prstGeom prst="rect">
            <a:avLst/>
          </a:prstGeom>
          <a:solidFill>
            <a:srgbClr val="CCECFF"/>
          </a:solidFill>
          <a:ln w="28575">
            <a:solidFill>
              <a:schemeClr val="tx1"/>
            </a:solidFill>
            <a:miter lim="800000"/>
          </a:ln>
          <a:effectLst>
            <a:outerShdw dist="35921" dir="2700000" algn="ctr" rotWithShape="0">
              <a:schemeClr val="bg2"/>
            </a:outerShdw>
          </a:effectLst>
        </p:spPr>
        <p:txBody>
          <a:bodyPr wrap="none" anchor="ctr"/>
          <a:lstStyle/>
          <a:p>
            <a:endParaRPr lang="zh-CN" altLang="en-US"/>
          </a:p>
        </p:txBody>
      </p:sp>
      <p:sp>
        <p:nvSpPr>
          <p:cNvPr id="478219" name="Rectangle 11"/>
          <p:cNvSpPr>
            <a:spLocks noChangeArrowheads="1"/>
          </p:cNvSpPr>
          <p:nvPr/>
        </p:nvSpPr>
        <p:spPr bwMode="auto">
          <a:xfrm>
            <a:off x="1706563" y="3390900"/>
            <a:ext cx="5730875" cy="487363"/>
          </a:xfrm>
          <a:prstGeom prst="rect">
            <a:avLst/>
          </a:prstGeom>
          <a:solidFill>
            <a:srgbClr val="FFCC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8214" name="Rectangle 6"/>
          <p:cNvSpPr>
            <a:spLocks noChangeArrowheads="1"/>
          </p:cNvSpPr>
          <p:nvPr/>
        </p:nvSpPr>
        <p:spPr bwMode="auto">
          <a:xfrm>
            <a:off x="1743075" y="3425825"/>
            <a:ext cx="1246188" cy="446088"/>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8215" name="Text Box 7"/>
          <p:cNvSpPr txBox="1">
            <a:spLocks noChangeArrowheads="1"/>
          </p:cNvSpPr>
          <p:nvPr/>
        </p:nvSpPr>
        <p:spPr bwMode="auto">
          <a:xfrm>
            <a:off x="508000" y="2176463"/>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运输层</a:t>
            </a:r>
          </a:p>
        </p:txBody>
      </p:sp>
      <p:sp>
        <p:nvSpPr>
          <p:cNvPr id="478216" name="Text Box 8"/>
          <p:cNvSpPr txBox="1">
            <a:spLocks noChangeArrowheads="1"/>
          </p:cNvSpPr>
          <p:nvPr/>
        </p:nvSpPr>
        <p:spPr bwMode="auto">
          <a:xfrm>
            <a:off x="508000" y="3216275"/>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网络层</a:t>
            </a:r>
          </a:p>
        </p:txBody>
      </p:sp>
      <p:sp>
        <p:nvSpPr>
          <p:cNvPr id="478217" name="Line 9"/>
          <p:cNvSpPr>
            <a:spLocks noChangeShapeType="1"/>
          </p:cNvSpPr>
          <p:nvPr/>
        </p:nvSpPr>
        <p:spPr bwMode="auto">
          <a:xfrm>
            <a:off x="2989263" y="3390900"/>
            <a:ext cx="0" cy="48736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8218" name="Text Box 10"/>
          <p:cNvSpPr txBox="1">
            <a:spLocks noChangeArrowheads="1"/>
          </p:cNvSpPr>
          <p:nvPr/>
        </p:nvSpPr>
        <p:spPr bwMode="auto">
          <a:xfrm>
            <a:off x="1960563" y="3382963"/>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首部</a:t>
            </a:r>
          </a:p>
        </p:txBody>
      </p:sp>
      <p:sp>
        <p:nvSpPr>
          <p:cNvPr id="478221" name="Rectangle 13"/>
          <p:cNvSpPr>
            <a:spLocks noChangeArrowheads="1"/>
          </p:cNvSpPr>
          <p:nvPr/>
        </p:nvSpPr>
        <p:spPr bwMode="auto">
          <a:xfrm>
            <a:off x="4187825" y="2273300"/>
            <a:ext cx="1025525" cy="349250"/>
          </a:xfrm>
          <a:prstGeom prst="rect">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8222" name="Text Box 14"/>
          <p:cNvSpPr txBox="1">
            <a:spLocks noChangeArrowheads="1"/>
          </p:cNvSpPr>
          <p:nvPr/>
        </p:nvSpPr>
        <p:spPr bwMode="auto">
          <a:xfrm>
            <a:off x="4344988" y="2239963"/>
            <a:ext cx="693737" cy="39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latin typeface="Arial" charset="0"/>
                <a:ea typeface="黑体" pitchFamily="2" charset="-122"/>
              </a:rPr>
              <a:t>TCP</a:t>
            </a:r>
          </a:p>
        </p:txBody>
      </p:sp>
      <p:sp>
        <p:nvSpPr>
          <p:cNvPr id="478223" name="Rectangle 15"/>
          <p:cNvSpPr>
            <a:spLocks noChangeArrowheads="1"/>
          </p:cNvSpPr>
          <p:nvPr/>
        </p:nvSpPr>
        <p:spPr bwMode="auto">
          <a:xfrm>
            <a:off x="5470525" y="2273300"/>
            <a:ext cx="1027113" cy="349250"/>
          </a:xfrm>
          <a:prstGeom prst="rect">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8224" name="Text Box 16"/>
          <p:cNvSpPr txBox="1">
            <a:spLocks noChangeArrowheads="1"/>
          </p:cNvSpPr>
          <p:nvPr/>
        </p:nvSpPr>
        <p:spPr bwMode="auto">
          <a:xfrm>
            <a:off x="5605463" y="2273300"/>
            <a:ext cx="7223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latin typeface="Arial" charset="0"/>
                <a:ea typeface="黑体" pitchFamily="2" charset="-122"/>
              </a:rPr>
              <a:t>UDP</a:t>
            </a:r>
          </a:p>
        </p:txBody>
      </p:sp>
      <p:sp>
        <p:nvSpPr>
          <p:cNvPr id="478225" name="Rectangle 17"/>
          <p:cNvSpPr>
            <a:spLocks noChangeArrowheads="1"/>
          </p:cNvSpPr>
          <p:nvPr/>
        </p:nvSpPr>
        <p:spPr bwMode="auto">
          <a:xfrm>
            <a:off x="2047875" y="2892425"/>
            <a:ext cx="1027113" cy="349250"/>
          </a:xfrm>
          <a:prstGeom prst="rect">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8226" name="Text Box 18"/>
          <p:cNvSpPr txBox="1">
            <a:spLocks noChangeArrowheads="1"/>
          </p:cNvSpPr>
          <p:nvPr/>
        </p:nvSpPr>
        <p:spPr bwMode="auto">
          <a:xfrm>
            <a:off x="2133600" y="2857500"/>
            <a:ext cx="819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latin typeface="Arial" charset="0"/>
                <a:ea typeface="黑体" pitchFamily="2" charset="-122"/>
              </a:rPr>
              <a:t>ICMP</a:t>
            </a:r>
          </a:p>
        </p:txBody>
      </p:sp>
      <p:sp>
        <p:nvSpPr>
          <p:cNvPr id="478227" name="Rectangle 19"/>
          <p:cNvSpPr>
            <a:spLocks noChangeArrowheads="1"/>
          </p:cNvSpPr>
          <p:nvPr/>
        </p:nvSpPr>
        <p:spPr bwMode="auto">
          <a:xfrm>
            <a:off x="3246438" y="2892425"/>
            <a:ext cx="1025525" cy="349250"/>
          </a:xfrm>
          <a:prstGeom prst="rect">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8228" name="Text Box 20"/>
          <p:cNvSpPr txBox="1">
            <a:spLocks noChangeArrowheads="1"/>
          </p:cNvSpPr>
          <p:nvPr/>
        </p:nvSpPr>
        <p:spPr bwMode="auto">
          <a:xfrm>
            <a:off x="3333750" y="2857500"/>
            <a:ext cx="8318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latin typeface="Arial" charset="0"/>
                <a:ea typeface="黑体" pitchFamily="2" charset="-122"/>
              </a:rPr>
              <a:t>IGMP</a:t>
            </a:r>
          </a:p>
        </p:txBody>
      </p:sp>
      <p:sp>
        <p:nvSpPr>
          <p:cNvPr id="478229" name="Rectangle 21"/>
          <p:cNvSpPr>
            <a:spLocks noChangeArrowheads="1"/>
          </p:cNvSpPr>
          <p:nvPr/>
        </p:nvSpPr>
        <p:spPr bwMode="auto">
          <a:xfrm>
            <a:off x="6804025" y="2892425"/>
            <a:ext cx="1025525" cy="349250"/>
          </a:xfrm>
          <a:prstGeom prst="rect">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8230" name="Text Box 22"/>
          <p:cNvSpPr txBox="1">
            <a:spLocks noChangeArrowheads="1"/>
          </p:cNvSpPr>
          <p:nvPr/>
        </p:nvSpPr>
        <p:spPr bwMode="auto">
          <a:xfrm>
            <a:off x="6891338" y="2857500"/>
            <a:ext cx="876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latin typeface="Arial" charset="0"/>
                <a:ea typeface="黑体" pitchFamily="2" charset="-122"/>
              </a:rPr>
              <a:t>OSPF</a:t>
            </a:r>
          </a:p>
        </p:txBody>
      </p:sp>
      <p:sp>
        <p:nvSpPr>
          <p:cNvPr id="478233" name="Line 25"/>
          <p:cNvSpPr>
            <a:spLocks noChangeShapeType="1"/>
          </p:cNvSpPr>
          <p:nvPr/>
        </p:nvSpPr>
        <p:spPr bwMode="auto">
          <a:xfrm flipV="1">
            <a:off x="5556250" y="2622550"/>
            <a:ext cx="428625" cy="976313"/>
          </a:xfrm>
          <a:prstGeom prst="line">
            <a:avLst/>
          </a:prstGeom>
          <a:noFill/>
          <a:ln w="76200">
            <a:solidFill>
              <a:schemeClr val="hlink"/>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8235" name="Line 27"/>
          <p:cNvSpPr>
            <a:spLocks noChangeShapeType="1"/>
          </p:cNvSpPr>
          <p:nvPr/>
        </p:nvSpPr>
        <p:spPr bwMode="auto">
          <a:xfrm flipH="1" flipV="1">
            <a:off x="4699000" y="2622550"/>
            <a:ext cx="868363" cy="996950"/>
          </a:xfrm>
          <a:prstGeom prst="line">
            <a:avLst/>
          </a:prstGeom>
          <a:noFill/>
          <a:ln w="76200">
            <a:solidFill>
              <a:schemeClr val="hlink"/>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8236" name="Line 28"/>
          <p:cNvSpPr>
            <a:spLocks noChangeShapeType="1"/>
          </p:cNvSpPr>
          <p:nvPr/>
        </p:nvSpPr>
        <p:spPr bwMode="auto">
          <a:xfrm flipH="1" flipV="1">
            <a:off x="4294188" y="3175000"/>
            <a:ext cx="1303337" cy="463550"/>
          </a:xfrm>
          <a:prstGeom prst="line">
            <a:avLst/>
          </a:prstGeom>
          <a:noFill/>
          <a:ln w="76200">
            <a:solidFill>
              <a:schemeClr val="hlink"/>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8237" name="Line 29"/>
          <p:cNvSpPr>
            <a:spLocks noChangeShapeType="1"/>
          </p:cNvSpPr>
          <p:nvPr/>
        </p:nvSpPr>
        <p:spPr bwMode="auto">
          <a:xfrm flipH="1" flipV="1">
            <a:off x="2811463" y="3255963"/>
            <a:ext cx="2782887" cy="373062"/>
          </a:xfrm>
          <a:prstGeom prst="line">
            <a:avLst/>
          </a:prstGeom>
          <a:noFill/>
          <a:ln w="76200">
            <a:solidFill>
              <a:schemeClr val="hlink"/>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8238" name="Line 30"/>
          <p:cNvSpPr>
            <a:spLocks noChangeShapeType="1"/>
          </p:cNvSpPr>
          <p:nvPr/>
        </p:nvSpPr>
        <p:spPr bwMode="auto">
          <a:xfrm flipV="1">
            <a:off x="5581650" y="3173413"/>
            <a:ext cx="1195388" cy="447675"/>
          </a:xfrm>
          <a:prstGeom prst="line">
            <a:avLst/>
          </a:prstGeom>
          <a:noFill/>
          <a:ln w="76200">
            <a:solidFill>
              <a:schemeClr val="hlink"/>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8239" name="Text Box 31"/>
          <p:cNvSpPr txBox="1">
            <a:spLocks noChangeArrowheads="1"/>
          </p:cNvSpPr>
          <p:nvPr/>
        </p:nvSpPr>
        <p:spPr bwMode="auto">
          <a:xfrm>
            <a:off x="3132138" y="3463925"/>
            <a:ext cx="1409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数 据 部 分</a:t>
            </a:r>
          </a:p>
        </p:txBody>
      </p:sp>
      <p:sp>
        <p:nvSpPr>
          <p:cNvPr id="478240" name="Line 32"/>
          <p:cNvSpPr>
            <a:spLocks noChangeShapeType="1"/>
          </p:cNvSpPr>
          <p:nvPr/>
        </p:nvSpPr>
        <p:spPr bwMode="auto">
          <a:xfrm>
            <a:off x="1706563" y="4156075"/>
            <a:ext cx="5730875"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8241" name="Text Box 33"/>
          <p:cNvSpPr txBox="1">
            <a:spLocks noChangeArrowheads="1"/>
          </p:cNvSpPr>
          <p:nvPr/>
        </p:nvSpPr>
        <p:spPr bwMode="auto">
          <a:xfrm>
            <a:off x="3929063" y="3927475"/>
            <a:ext cx="1255712" cy="396875"/>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latin typeface="Arial" charset="0"/>
                <a:ea typeface="黑体" pitchFamily="2" charset="-122"/>
              </a:rPr>
              <a:t>IP </a:t>
            </a:r>
            <a:r>
              <a:rPr kumimoji="1" lang="zh-CN" altLang="en-US" sz="2000">
                <a:solidFill>
                  <a:srgbClr val="333399"/>
                </a:solidFill>
                <a:latin typeface="Arial" charset="0"/>
                <a:ea typeface="黑体" pitchFamily="2" charset="-122"/>
              </a:rPr>
              <a:t>数据报</a:t>
            </a:r>
          </a:p>
        </p:txBody>
      </p:sp>
      <p:grpSp>
        <p:nvGrpSpPr>
          <p:cNvPr id="478246" name="Group 38"/>
          <p:cNvGrpSpPr/>
          <p:nvPr/>
        </p:nvGrpSpPr>
        <p:grpSpPr bwMode="auto">
          <a:xfrm>
            <a:off x="2590800" y="3644900"/>
            <a:ext cx="4357688" cy="1871663"/>
            <a:chOff x="1632" y="2296"/>
            <a:chExt cx="2745" cy="1179"/>
          </a:xfrm>
        </p:grpSpPr>
        <p:sp>
          <p:nvSpPr>
            <p:cNvPr id="478242" name="Rectangle 34"/>
            <p:cNvSpPr>
              <a:spLocks noChangeArrowheads="1"/>
            </p:cNvSpPr>
            <p:nvPr/>
          </p:nvSpPr>
          <p:spPr bwMode="auto">
            <a:xfrm>
              <a:off x="1632" y="2296"/>
              <a:ext cx="227" cy="106"/>
            </a:xfrm>
            <a:prstGeom prst="rect">
              <a:avLst/>
            </a:prstGeom>
            <a:solidFill>
              <a:schemeClr val="hlink"/>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8243" name="AutoShape 35"/>
            <p:cNvSpPr>
              <a:spLocks noChangeArrowheads="1"/>
            </p:cNvSpPr>
            <p:nvPr/>
          </p:nvSpPr>
          <p:spPr bwMode="auto">
            <a:xfrm>
              <a:off x="2439" y="3033"/>
              <a:ext cx="1853" cy="442"/>
            </a:xfrm>
            <a:prstGeom prst="wedgeRoundRectCallout">
              <a:avLst>
                <a:gd name="adj1" fmla="val -87560"/>
                <a:gd name="adj2" fmla="val -194569"/>
                <a:gd name="adj3" fmla="val 16667"/>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kumimoji="1" lang="zh-CN" altLang="zh-CN" sz="3200">
                <a:solidFill>
                  <a:srgbClr val="333399"/>
                </a:solidFill>
                <a:latin typeface="Arial" charset="0"/>
                <a:ea typeface="黑体" pitchFamily="2" charset="-122"/>
              </a:endParaRPr>
            </a:p>
          </p:txBody>
        </p:sp>
        <p:sp>
          <p:nvSpPr>
            <p:cNvPr id="478244" name="Text Box 36"/>
            <p:cNvSpPr txBox="1">
              <a:spLocks noChangeArrowheads="1"/>
            </p:cNvSpPr>
            <p:nvPr/>
          </p:nvSpPr>
          <p:spPr bwMode="auto">
            <a:xfrm>
              <a:off x="2426" y="3016"/>
              <a:ext cx="1951"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zh-CN" altLang="en-US" sz="2000">
                  <a:solidFill>
                    <a:srgbClr val="333399"/>
                  </a:solidFill>
                  <a:latin typeface="Arial" charset="0"/>
                  <a:ea typeface="黑体" pitchFamily="2" charset="-122"/>
                </a:rPr>
                <a:t>协议字段指出应将数据</a:t>
              </a:r>
            </a:p>
            <a:p>
              <a:pPr algn="ctr"/>
              <a:r>
                <a:rPr kumimoji="1" lang="zh-CN" altLang="en-US" sz="2000">
                  <a:solidFill>
                    <a:srgbClr val="333399"/>
                  </a:solidFill>
                  <a:latin typeface="Arial" charset="0"/>
                  <a:ea typeface="黑体" pitchFamily="2" charset="-122"/>
                </a:rPr>
                <a:t>部分交给哪一个进程</a:t>
              </a:r>
            </a:p>
          </p:txBody>
        </p: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2000" fill="hold" nodeType="afterEffect">
                                  <p:stCondLst>
                                    <p:cond delay="500"/>
                                  </p:stCondLst>
                                  <p:childTnLst>
                                    <p:anim calcmode="discrete" valueType="str">
                                      <p:cBhvr>
                                        <p:cTn id="6" dur="1000" fill="hold"/>
                                        <p:tgtEl>
                                          <p:spTgt spid="478246"/>
                                        </p:tgtEl>
                                        <p:attrNameLst>
                                          <p:attrName>style.visibility</p:attrName>
                                        </p:attrNameLst>
                                      </p:cBhvr>
                                      <p:tavLst>
                                        <p:tav tm="0">
                                          <p:val>
                                            <p:strVal val="hidden"/>
                                          </p:val>
                                        </p:tav>
                                        <p:tav tm="50000">
                                          <p:val>
                                            <p:strVal val="visible"/>
                                          </p:val>
                                        </p:tav>
                                      </p:tavLst>
                                    </p:anim>
                                  </p:childTnLst>
                                </p:cTn>
                              </p:par>
                            </p:childTnLst>
                          </p:cTn>
                        </p:par>
                        <p:par>
                          <p:cTn id="7" fill="hold">
                            <p:stCondLst>
                              <p:cond delay="1500"/>
                            </p:stCondLst>
                            <p:childTnLst>
                              <p:par>
                                <p:cTn id="8" presetID="22" presetClass="entr" presetSubtype="2" fill="hold" grpId="0" nodeType="afterEffect">
                                  <p:stCondLst>
                                    <p:cond delay="0"/>
                                  </p:stCondLst>
                                  <p:childTnLst>
                                    <p:set>
                                      <p:cBhvr>
                                        <p:cTn id="9" dur="1" fill="hold">
                                          <p:stCondLst>
                                            <p:cond delay="0"/>
                                          </p:stCondLst>
                                        </p:cTn>
                                        <p:tgtEl>
                                          <p:spTgt spid="478237"/>
                                        </p:tgtEl>
                                        <p:attrNameLst>
                                          <p:attrName>style.visibility</p:attrName>
                                        </p:attrNameLst>
                                      </p:cBhvr>
                                      <p:to>
                                        <p:strVal val="visible"/>
                                      </p:to>
                                    </p:set>
                                    <p:animEffect transition="in" filter="wipe(right)">
                                      <p:cBhvr>
                                        <p:cTn id="10" dur="500"/>
                                        <p:tgtEl>
                                          <p:spTgt spid="478237"/>
                                        </p:tgtEl>
                                      </p:cBhvr>
                                    </p:animEffect>
                                  </p:childTnLst>
                                </p:cTn>
                              </p:par>
                            </p:childTnLst>
                          </p:cTn>
                        </p:par>
                        <p:par>
                          <p:cTn id="11" fill="hold">
                            <p:stCondLst>
                              <p:cond delay="2000"/>
                            </p:stCondLst>
                            <p:childTnLst>
                              <p:par>
                                <p:cTn id="12" presetID="22" presetClass="entr" presetSubtype="2" fill="hold" grpId="0" nodeType="afterEffect">
                                  <p:stCondLst>
                                    <p:cond delay="0"/>
                                  </p:stCondLst>
                                  <p:childTnLst>
                                    <p:set>
                                      <p:cBhvr>
                                        <p:cTn id="13" dur="1" fill="hold">
                                          <p:stCondLst>
                                            <p:cond delay="0"/>
                                          </p:stCondLst>
                                        </p:cTn>
                                        <p:tgtEl>
                                          <p:spTgt spid="478236"/>
                                        </p:tgtEl>
                                        <p:attrNameLst>
                                          <p:attrName>style.visibility</p:attrName>
                                        </p:attrNameLst>
                                      </p:cBhvr>
                                      <p:to>
                                        <p:strVal val="visible"/>
                                      </p:to>
                                    </p:set>
                                    <p:animEffect transition="in" filter="wipe(right)">
                                      <p:cBhvr>
                                        <p:cTn id="14" dur="500"/>
                                        <p:tgtEl>
                                          <p:spTgt spid="478236"/>
                                        </p:tgtEl>
                                      </p:cBhvr>
                                    </p:animEffect>
                                  </p:childTnLst>
                                </p:cTn>
                              </p:par>
                            </p:childTnLst>
                          </p:cTn>
                        </p:par>
                        <p:par>
                          <p:cTn id="15" fill="hold">
                            <p:stCondLst>
                              <p:cond delay="2500"/>
                            </p:stCondLst>
                            <p:childTnLst>
                              <p:par>
                                <p:cTn id="16" presetID="22" presetClass="entr" presetSubtype="4" fill="hold" grpId="0" nodeType="afterEffect">
                                  <p:stCondLst>
                                    <p:cond delay="0"/>
                                  </p:stCondLst>
                                  <p:childTnLst>
                                    <p:set>
                                      <p:cBhvr>
                                        <p:cTn id="17" dur="1" fill="hold">
                                          <p:stCondLst>
                                            <p:cond delay="0"/>
                                          </p:stCondLst>
                                        </p:cTn>
                                        <p:tgtEl>
                                          <p:spTgt spid="478235"/>
                                        </p:tgtEl>
                                        <p:attrNameLst>
                                          <p:attrName>style.visibility</p:attrName>
                                        </p:attrNameLst>
                                      </p:cBhvr>
                                      <p:to>
                                        <p:strVal val="visible"/>
                                      </p:to>
                                    </p:set>
                                    <p:animEffect transition="in" filter="wipe(down)">
                                      <p:cBhvr>
                                        <p:cTn id="18" dur="500"/>
                                        <p:tgtEl>
                                          <p:spTgt spid="478235"/>
                                        </p:tgtEl>
                                      </p:cBhvr>
                                    </p:animEffect>
                                  </p:childTnLst>
                                </p:cTn>
                              </p:par>
                            </p:childTnLst>
                          </p:cTn>
                        </p:par>
                        <p:par>
                          <p:cTn id="19" fill="hold">
                            <p:stCondLst>
                              <p:cond delay="3000"/>
                            </p:stCondLst>
                            <p:childTnLst>
                              <p:par>
                                <p:cTn id="20" presetID="22" presetClass="entr" presetSubtype="4" fill="hold" grpId="0" nodeType="afterEffect">
                                  <p:stCondLst>
                                    <p:cond delay="0"/>
                                  </p:stCondLst>
                                  <p:childTnLst>
                                    <p:set>
                                      <p:cBhvr>
                                        <p:cTn id="21" dur="1" fill="hold">
                                          <p:stCondLst>
                                            <p:cond delay="0"/>
                                          </p:stCondLst>
                                        </p:cTn>
                                        <p:tgtEl>
                                          <p:spTgt spid="478233"/>
                                        </p:tgtEl>
                                        <p:attrNameLst>
                                          <p:attrName>style.visibility</p:attrName>
                                        </p:attrNameLst>
                                      </p:cBhvr>
                                      <p:to>
                                        <p:strVal val="visible"/>
                                      </p:to>
                                    </p:set>
                                    <p:animEffect transition="in" filter="wipe(down)">
                                      <p:cBhvr>
                                        <p:cTn id="22" dur="500"/>
                                        <p:tgtEl>
                                          <p:spTgt spid="478233"/>
                                        </p:tgtEl>
                                      </p:cBhvr>
                                    </p:animEffect>
                                  </p:childTnLst>
                                </p:cTn>
                              </p:par>
                            </p:childTnLst>
                          </p:cTn>
                        </p:par>
                        <p:par>
                          <p:cTn id="23" fill="hold">
                            <p:stCondLst>
                              <p:cond delay="3500"/>
                            </p:stCondLst>
                            <p:childTnLst>
                              <p:par>
                                <p:cTn id="24" presetID="22" presetClass="entr" presetSubtype="8" fill="hold" grpId="0" nodeType="afterEffect">
                                  <p:stCondLst>
                                    <p:cond delay="0"/>
                                  </p:stCondLst>
                                  <p:childTnLst>
                                    <p:set>
                                      <p:cBhvr>
                                        <p:cTn id="25" dur="1" fill="hold">
                                          <p:stCondLst>
                                            <p:cond delay="0"/>
                                          </p:stCondLst>
                                        </p:cTn>
                                        <p:tgtEl>
                                          <p:spTgt spid="478238"/>
                                        </p:tgtEl>
                                        <p:attrNameLst>
                                          <p:attrName>style.visibility</p:attrName>
                                        </p:attrNameLst>
                                      </p:cBhvr>
                                      <p:to>
                                        <p:strVal val="visible"/>
                                      </p:to>
                                    </p:set>
                                    <p:animEffect transition="in" filter="wipe(left)">
                                      <p:cBhvr>
                                        <p:cTn id="26" dur="500"/>
                                        <p:tgtEl>
                                          <p:spTgt spid="478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8233" grpId="0" animBg="1"/>
      <p:bldP spid="478235" grpId="0" animBg="1"/>
      <p:bldP spid="478236" grpId="0" animBg="1"/>
      <p:bldP spid="478237" grpId="0" animBg="1"/>
      <p:bldP spid="478238"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9234" name="Line 2"/>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9235" name="Rectangle 3"/>
          <p:cNvSpPr>
            <a:spLocks noChangeArrowheads="1"/>
          </p:cNvSpPr>
          <p:nvPr/>
        </p:nvSpPr>
        <p:spPr bwMode="auto">
          <a:xfrm>
            <a:off x="176213" y="2205038"/>
            <a:ext cx="434975" cy="6985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a:t>
            </a:r>
          </a:p>
          <a:p>
            <a:pPr defTabSz="762000" eaLnBrk="0" hangingPunct="0"/>
            <a:r>
              <a:rPr kumimoji="1" lang="zh-CN" altLang="en-US" sz="2000">
                <a:solidFill>
                  <a:srgbClr val="333399"/>
                </a:solidFill>
                <a:latin typeface="Arial" charset="0"/>
                <a:ea typeface="黑体" pitchFamily="2" charset="-122"/>
              </a:rPr>
              <a:t>部</a:t>
            </a:r>
          </a:p>
        </p:txBody>
      </p:sp>
      <p:sp>
        <p:nvSpPr>
          <p:cNvPr id="479236" name="Rectangle 4"/>
          <p:cNvSpPr>
            <a:spLocks noChangeArrowheads="1"/>
          </p:cNvSpPr>
          <p:nvPr/>
        </p:nvSpPr>
        <p:spPr bwMode="auto">
          <a:xfrm>
            <a:off x="3094038" y="1371600"/>
            <a:ext cx="1966912"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37" name="Freeform 5"/>
          <p:cNvSpPr/>
          <p:nvPr/>
        </p:nvSpPr>
        <p:spPr bwMode="auto">
          <a:xfrm>
            <a:off x="1887538" y="817563"/>
            <a:ext cx="5721350" cy="550862"/>
          </a:xfrm>
          <a:custGeom>
            <a:avLst/>
            <a:gdLst>
              <a:gd name="T0" fmla="*/ 0 w 3344"/>
              <a:gd name="T1" fmla="*/ 0 h 510"/>
              <a:gd name="T2" fmla="*/ 3344 w 3344"/>
              <a:gd name="T3" fmla="*/ 0 h 510"/>
              <a:gd name="T4" fmla="*/ 1860 w 3344"/>
              <a:gd name="T5" fmla="*/ 510 h 510"/>
              <a:gd name="T6" fmla="*/ 695 w 3344"/>
              <a:gd name="T7" fmla="*/ 498 h 510"/>
              <a:gd name="T8" fmla="*/ 0 w 3344"/>
              <a:gd name="T9" fmla="*/ 0 h 510"/>
            </a:gdLst>
            <a:ahLst/>
            <a:cxnLst>
              <a:cxn ang="0">
                <a:pos x="T0" y="T1"/>
              </a:cxn>
              <a:cxn ang="0">
                <a:pos x="T2" y="T3"/>
              </a:cxn>
              <a:cxn ang="0">
                <a:pos x="T4" y="T5"/>
              </a:cxn>
              <a:cxn ang="0">
                <a:pos x="T6" y="T7"/>
              </a:cxn>
              <a:cxn ang="0">
                <a:pos x="T8" y="T9"/>
              </a:cxn>
            </a:cxnLst>
            <a:rect l="0" t="0" r="r" b="b"/>
            <a:pathLst>
              <a:path w="3344" h="510">
                <a:moveTo>
                  <a:pt x="0" y="0"/>
                </a:moveTo>
                <a:lnTo>
                  <a:pt x="3344" y="0"/>
                </a:lnTo>
                <a:lnTo>
                  <a:pt x="1860" y="510"/>
                </a:lnTo>
                <a:lnTo>
                  <a:pt x="695" y="498"/>
                </a:lnTo>
                <a:lnTo>
                  <a:pt x="0" y="0"/>
                </a:lnTo>
                <a:close/>
              </a:path>
            </a:pathLst>
          </a:custGeom>
          <a:solidFill>
            <a:srgbClr val="FFCCFF"/>
          </a:solidFill>
          <a:ln>
            <a:noFill/>
          </a:ln>
          <a:effectLst/>
          <a:extLst>
            <a:ext uri="{91240B29-F687-4F45-9708-019B960494DF}">
              <a14:hiddenLine xmlns:a14="http://schemas.microsoft.com/office/drawing/2010/main" w="12700">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9238" name="Rectangle 6"/>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39" name="Rectangle 7"/>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40" name="Line 8"/>
          <p:cNvSpPr>
            <a:spLocks noChangeShapeType="1"/>
          </p:cNvSpPr>
          <p:nvPr/>
        </p:nvSpPr>
        <p:spPr bwMode="auto">
          <a:xfrm>
            <a:off x="1131888" y="1812925"/>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41" name="Line 9"/>
          <p:cNvSpPr>
            <a:spLocks noChangeShapeType="1"/>
          </p:cNvSpPr>
          <p:nvPr/>
        </p:nvSpPr>
        <p:spPr bwMode="auto">
          <a:xfrm>
            <a:off x="1131888" y="2255838"/>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42" name="Line 10"/>
          <p:cNvSpPr>
            <a:spLocks noChangeShapeType="1"/>
          </p:cNvSpPr>
          <p:nvPr/>
        </p:nvSpPr>
        <p:spPr bwMode="auto">
          <a:xfrm>
            <a:off x="1131888" y="2700338"/>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43" name="Line 11"/>
          <p:cNvSpPr>
            <a:spLocks noChangeShapeType="1"/>
          </p:cNvSpPr>
          <p:nvPr/>
        </p:nvSpPr>
        <p:spPr bwMode="auto">
          <a:xfrm>
            <a:off x="1131888" y="3138488"/>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44" name="Line 12"/>
          <p:cNvSpPr>
            <a:spLocks noChangeShapeType="1"/>
          </p:cNvSpPr>
          <p:nvPr/>
        </p:nvSpPr>
        <p:spPr bwMode="auto">
          <a:xfrm>
            <a:off x="1131888" y="3582988"/>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45" name="Line 13"/>
          <p:cNvSpPr>
            <a:spLocks noChangeShapeType="1"/>
          </p:cNvSpPr>
          <p:nvPr/>
        </p:nvSpPr>
        <p:spPr bwMode="auto">
          <a:xfrm>
            <a:off x="2100263" y="1370013"/>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46" name="Line 14"/>
          <p:cNvSpPr>
            <a:spLocks noChangeShapeType="1"/>
          </p:cNvSpPr>
          <p:nvPr/>
        </p:nvSpPr>
        <p:spPr bwMode="auto">
          <a:xfrm>
            <a:off x="3084513" y="1370013"/>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47" name="Line 15"/>
          <p:cNvSpPr>
            <a:spLocks noChangeShapeType="1"/>
          </p:cNvSpPr>
          <p:nvPr/>
        </p:nvSpPr>
        <p:spPr bwMode="auto">
          <a:xfrm>
            <a:off x="3084513" y="2265363"/>
            <a:ext cx="0" cy="4318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48" name="Line 16"/>
          <p:cNvSpPr>
            <a:spLocks noChangeShapeType="1"/>
          </p:cNvSpPr>
          <p:nvPr/>
        </p:nvSpPr>
        <p:spPr bwMode="auto">
          <a:xfrm>
            <a:off x="5057775" y="1370013"/>
            <a:ext cx="0" cy="13271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49" name="Line 17"/>
          <p:cNvSpPr>
            <a:spLocks noChangeShapeType="1"/>
          </p:cNvSpPr>
          <p:nvPr/>
        </p:nvSpPr>
        <p:spPr bwMode="auto">
          <a:xfrm flipV="1">
            <a:off x="7029450" y="3578225"/>
            <a:ext cx="0" cy="4413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50" name="Line 18"/>
          <p:cNvSpPr>
            <a:spLocks noChangeShapeType="1"/>
          </p:cNvSpPr>
          <p:nvPr/>
        </p:nvSpPr>
        <p:spPr bwMode="auto">
          <a:xfrm>
            <a:off x="5859463" y="1822450"/>
            <a:ext cx="0" cy="4333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51" name="Rectangle 19"/>
          <p:cNvSpPr>
            <a:spLocks noChangeArrowheads="1"/>
          </p:cNvSpPr>
          <p:nvPr/>
        </p:nvSpPr>
        <p:spPr bwMode="auto">
          <a:xfrm>
            <a:off x="10795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79252" name="Rectangle 20"/>
          <p:cNvSpPr>
            <a:spLocks noChangeArrowheads="1"/>
          </p:cNvSpPr>
          <p:nvPr/>
        </p:nvSpPr>
        <p:spPr bwMode="auto">
          <a:xfrm>
            <a:off x="2014538" y="982663"/>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79253" name="Rectangle 21"/>
          <p:cNvSpPr>
            <a:spLocks noChangeArrowheads="1"/>
          </p:cNvSpPr>
          <p:nvPr/>
        </p:nvSpPr>
        <p:spPr bwMode="auto">
          <a:xfrm>
            <a:off x="30099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8</a:t>
            </a:r>
          </a:p>
        </p:txBody>
      </p:sp>
      <p:sp>
        <p:nvSpPr>
          <p:cNvPr id="479254" name="Rectangle 22"/>
          <p:cNvSpPr>
            <a:spLocks noChangeArrowheads="1"/>
          </p:cNvSpPr>
          <p:nvPr/>
        </p:nvSpPr>
        <p:spPr bwMode="auto">
          <a:xfrm>
            <a:off x="4960938"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16</a:t>
            </a:r>
          </a:p>
        </p:txBody>
      </p:sp>
      <p:sp>
        <p:nvSpPr>
          <p:cNvPr id="479255" name="Rectangle 23"/>
          <p:cNvSpPr>
            <a:spLocks noChangeArrowheads="1"/>
          </p:cNvSpPr>
          <p:nvPr/>
        </p:nvSpPr>
        <p:spPr bwMode="auto">
          <a:xfrm>
            <a:off x="5757863" y="982663"/>
            <a:ext cx="4619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19</a:t>
            </a:r>
          </a:p>
        </p:txBody>
      </p:sp>
      <p:sp>
        <p:nvSpPr>
          <p:cNvPr id="479256" name="Rectangle 24"/>
          <p:cNvSpPr>
            <a:spLocks noChangeArrowheads="1"/>
          </p:cNvSpPr>
          <p:nvPr/>
        </p:nvSpPr>
        <p:spPr bwMode="auto">
          <a:xfrm>
            <a:off x="6932613"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24</a:t>
            </a:r>
          </a:p>
        </p:txBody>
      </p:sp>
      <p:sp>
        <p:nvSpPr>
          <p:cNvPr id="479257" name="Rectangle 25"/>
          <p:cNvSpPr>
            <a:spLocks noChangeArrowheads="1"/>
          </p:cNvSpPr>
          <p:nvPr/>
        </p:nvSpPr>
        <p:spPr bwMode="auto">
          <a:xfrm>
            <a:off x="8645525"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31</a:t>
            </a:r>
          </a:p>
        </p:txBody>
      </p:sp>
      <p:sp>
        <p:nvSpPr>
          <p:cNvPr id="479258" name="Rectangle 26"/>
          <p:cNvSpPr>
            <a:spLocks noChangeArrowheads="1"/>
          </p:cNvSpPr>
          <p:nvPr/>
        </p:nvSpPr>
        <p:spPr bwMode="auto">
          <a:xfrm>
            <a:off x="1228725" y="1397000"/>
            <a:ext cx="7588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版 本</a:t>
            </a:r>
          </a:p>
        </p:txBody>
      </p:sp>
      <p:sp>
        <p:nvSpPr>
          <p:cNvPr id="479259" name="Rectangle 27"/>
          <p:cNvSpPr>
            <a:spLocks noChangeArrowheads="1"/>
          </p:cNvSpPr>
          <p:nvPr/>
        </p:nvSpPr>
        <p:spPr bwMode="auto">
          <a:xfrm>
            <a:off x="5116513" y="18732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标志</a:t>
            </a:r>
          </a:p>
        </p:txBody>
      </p:sp>
      <p:sp>
        <p:nvSpPr>
          <p:cNvPr id="479260" name="Rectangle 28"/>
          <p:cNvSpPr>
            <a:spLocks noChangeArrowheads="1"/>
          </p:cNvSpPr>
          <p:nvPr/>
        </p:nvSpPr>
        <p:spPr bwMode="auto">
          <a:xfrm>
            <a:off x="1425575" y="2278063"/>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生 存 时 间</a:t>
            </a:r>
          </a:p>
        </p:txBody>
      </p:sp>
      <p:sp>
        <p:nvSpPr>
          <p:cNvPr id="479261" name="Rectangle 29"/>
          <p:cNvSpPr>
            <a:spLocks noChangeArrowheads="1"/>
          </p:cNvSpPr>
          <p:nvPr/>
        </p:nvSpPr>
        <p:spPr bwMode="auto">
          <a:xfrm>
            <a:off x="3556000" y="2278063"/>
            <a:ext cx="9699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协    议</a:t>
            </a:r>
          </a:p>
        </p:txBody>
      </p:sp>
      <p:sp>
        <p:nvSpPr>
          <p:cNvPr id="479262" name="Rectangle 30"/>
          <p:cNvSpPr>
            <a:spLocks noChangeArrowheads="1"/>
          </p:cNvSpPr>
          <p:nvPr/>
        </p:nvSpPr>
        <p:spPr bwMode="auto">
          <a:xfrm>
            <a:off x="2570163" y="187325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    识</a:t>
            </a:r>
          </a:p>
        </p:txBody>
      </p:sp>
      <p:sp>
        <p:nvSpPr>
          <p:cNvPr id="479263" name="Rectangle 31"/>
          <p:cNvSpPr>
            <a:spLocks noChangeArrowheads="1"/>
          </p:cNvSpPr>
          <p:nvPr/>
        </p:nvSpPr>
        <p:spPr bwMode="auto">
          <a:xfrm>
            <a:off x="3303588" y="1397000"/>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服 务 类 型</a:t>
            </a:r>
          </a:p>
        </p:txBody>
      </p:sp>
      <p:sp>
        <p:nvSpPr>
          <p:cNvPr id="479264" name="Rectangle 32"/>
          <p:cNvSpPr>
            <a:spLocks noChangeArrowheads="1"/>
          </p:cNvSpPr>
          <p:nvPr/>
        </p:nvSpPr>
        <p:spPr bwMode="auto">
          <a:xfrm>
            <a:off x="6507163" y="1397000"/>
            <a:ext cx="136048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总   长   度</a:t>
            </a:r>
          </a:p>
        </p:txBody>
      </p:sp>
      <p:sp>
        <p:nvSpPr>
          <p:cNvPr id="479265" name="Rectangle 33"/>
          <p:cNvSpPr>
            <a:spLocks noChangeArrowheads="1"/>
          </p:cNvSpPr>
          <p:nvPr/>
        </p:nvSpPr>
        <p:spPr bwMode="auto">
          <a:xfrm>
            <a:off x="6778625" y="18732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片   偏   移</a:t>
            </a:r>
          </a:p>
        </p:txBody>
      </p:sp>
      <p:sp>
        <p:nvSpPr>
          <p:cNvPr id="479266" name="Rectangle 34"/>
          <p:cNvSpPr>
            <a:spLocks noChangeArrowheads="1"/>
          </p:cNvSpPr>
          <p:nvPr/>
        </p:nvSpPr>
        <p:spPr bwMode="auto">
          <a:xfrm>
            <a:off x="7502525" y="360680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填    充</a:t>
            </a:r>
          </a:p>
        </p:txBody>
      </p:sp>
      <p:sp>
        <p:nvSpPr>
          <p:cNvPr id="479267" name="Rectangle 35"/>
          <p:cNvSpPr>
            <a:spLocks noChangeArrowheads="1"/>
          </p:cNvSpPr>
          <p:nvPr/>
        </p:nvSpPr>
        <p:spPr bwMode="auto">
          <a:xfrm>
            <a:off x="5926138" y="2278063"/>
            <a:ext cx="22891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   部   检   验   和</a:t>
            </a:r>
          </a:p>
        </p:txBody>
      </p:sp>
      <p:sp>
        <p:nvSpPr>
          <p:cNvPr id="479268" name="Rectangle 36"/>
          <p:cNvSpPr>
            <a:spLocks noChangeArrowheads="1"/>
          </p:cNvSpPr>
          <p:nvPr/>
        </p:nvSpPr>
        <p:spPr bwMode="auto">
          <a:xfrm>
            <a:off x="4416425" y="27368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源   地   址</a:t>
            </a:r>
          </a:p>
        </p:txBody>
      </p:sp>
      <p:sp>
        <p:nvSpPr>
          <p:cNvPr id="479269" name="Rectangle 37"/>
          <p:cNvSpPr>
            <a:spLocks noChangeArrowheads="1"/>
          </p:cNvSpPr>
          <p:nvPr/>
        </p:nvSpPr>
        <p:spPr bwMode="auto">
          <a:xfrm>
            <a:off x="4160838" y="3178175"/>
            <a:ext cx="18256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目   的   地   址</a:t>
            </a:r>
          </a:p>
        </p:txBody>
      </p:sp>
      <p:sp>
        <p:nvSpPr>
          <p:cNvPr id="479270" name="Rectangle 38"/>
          <p:cNvSpPr>
            <a:spLocks noChangeArrowheads="1"/>
          </p:cNvSpPr>
          <p:nvPr/>
        </p:nvSpPr>
        <p:spPr bwMode="auto">
          <a:xfrm>
            <a:off x="2228850" y="3606800"/>
            <a:ext cx="4117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可   选   字   段  （长   度   可   变）</a:t>
            </a:r>
          </a:p>
        </p:txBody>
      </p:sp>
      <p:sp>
        <p:nvSpPr>
          <p:cNvPr id="479271" name="Rectangle 39"/>
          <p:cNvSpPr>
            <a:spLocks noChangeArrowheads="1"/>
          </p:cNvSpPr>
          <p:nvPr/>
        </p:nvSpPr>
        <p:spPr bwMode="auto">
          <a:xfrm>
            <a:off x="433388" y="968375"/>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79272" name="Rectangle 40"/>
          <p:cNvSpPr>
            <a:spLocks noChangeArrowheads="1"/>
          </p:cNvSpPr>
          <p:nvPr/>
        </p:nvSpPr>
        <p:spPr bwMode="auto">
          <a:xfrm>
            <a:off x="2003425" y="1377950"/>
            <a:ext cx="1196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首部长度</a:t>
            </a:r>
          </a:p>
        </p:txBody>
      </p:sp>
      <p:grpSp>
        <p:nvGrpSpPr>
          <p:cNvPr id="479273" name="Group 41"/>
          <p:cNvGrpSpPr/>
          <p:nvPr/>
        </p:nvGrpSpPr>
        <p:grpSpPr bwMode="auto">
          <a:xfrm>
            <a:off x="1069975" y="3748088"/>
            <a:ext cx="131763" cy="69850"/>
            <a:chOff x="833" y="3024"/>
            <a:chExt cx="78" cy="51"/>
          </a:xfrm>
        </p:grpSpPr>
        <p:sp>
          <p:nvSpPr>
            <p:cNvPr id="479274" name="Rectangle 42"/>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75" name="Line 43"/>
            <p:cNvSpPr>
              <a:spLocks noChangeShapeType="1"/>
            </p:cNvSpPr>
            <p:nvPr/>
          </p:nvSpPr>
          <p:spPr bwMode="auto">
            <a:xfrm>
              <a:off x="839" y="3030"/>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76" name="Line 44"/>
            <p:cNvSpPr>
              <a:spLocks noChangeShapeType="1"/>
            </p:cNvSpPr>
            <p:nvPr/>
          </p:nvSpPr>
          <p:spPr bwMode="auto">
            <a:xfrm>
              <a:off x="839" y="3075"/>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79277" name="Group 45"/>
          <p:cNvGrpSpPr/>
          <p:nvPr/>
        </p:nvGrpSpPr>
        <p:grpSpPr bwMode="auto">
          <a:xfrm>
            <a:off x="8937625" y="3757613"/>
            <a:ext cx="131763" cy="66675"/>
            <a:chOff x="5432" y="3030"/>
            <a:chExt cx="78" cy="51"/>
          </a:xfrm>
        </p:grpSpPr>
        <p:sp>
          <p:nvSpPr>
            <p:cNvPr id="479278" name="Rectangle 46"/>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79" name="Line 47"/>
            <p:cNvSpPr>
              <a:spLocks noChangeShapeType="1"/>
            </p:cNvSpPr>
            <p:nvPr/>
          </p:nvSpPr>
          <p:spPr bwMode="auto">
            <a:xfrm>
              <a:off x="5438" y="3036"/>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80" name="Line 48"/>
            <p:cNvSpPr>
              <a:spLocks noChangeShapeType="1"/>
            </p:cNvSpPr>
            <p:nvPr/>
          </p:nvSpPr>
          <p:spPr bwMode="auto">
            <a:xfrm>
              <a:off x="5438" y="3081"/>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79281" name="Rectangle 49"/>
          <p:cNvSpPr>
            <a:spLocks noChangeArrowheads="1"/>
          </p:cNvSpPr>
          <p:nvPr/>
        </p:nvSpPr>
        <p:spPr bwMode="auto">
          <a:xfrm>
            <a:off x="1889125" y="411163"/>
            <a:ext cx="5716588" cy="406400"/>
          </a:xfrm>
          <a:prstGeom prst="rect">
            <a:avLst/>
          </a:prstGeom>
          <a:solidFill>
            <a:srgbClr val="FFCC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82" name="Line 50"/>
          <p:cNvSpPr>
            <a:spLocks noChangeShapeType="1"/>
          </p:cNvSpPr>
          <p:nvPr/>
        </p:nvSpPr>
        <p:spPr bwMode="auto">
          <a:xfrm>
            <a:off x="4025900" y="401638"/>
            <a:ext cx="0" cy="41116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83" name="Line 51"/>
          <p:cNvSpPr>
            <a:spLocks noChangeShapeType="1"/>
          </p:cNvSpPr>
          <p:nvPr/>
        </p:nvSpPr>
        <p:spPr bwMode="auto">
          <a:xfrm>
            <a:off x="4754563" y="407988"/>
            <a:ext cx="0" cy="4048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84" name="Line 52"/>
          <p:cNvSpPr>
            <a:spLocks noChangeShapeType="1"/>
          </p:cNvSpPr>
          <p:nvPr/>
        </p:nvSpPr>
        <p:spPr bwMode="auto">
          <a:xfrm>
            <a:off x="5473700" y="407988"/>
            <a:ext cx="0" cy="39528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85" name="Line 53"/>
          <p:cNvSpPr>
            <a:spLocks noChangeShapeType="1"/>
          </p:cNvSpPr>
          <p:nvPr/>
        </p:nvSpPr>
        <p:spPr bwMode="auto">
          <a:xfrm>
            <a:off x="6192838" y="401638"/>
            <a:ext cx="0" cy="40163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86" name="Line 54"/>
          <p:cNvSpPr>
            <a:spLocks noChangeShapeType="1"/>
          </p:cNvSpPr>
          <p:nvPr/>
        </p:nvSpPr>
        <p:spPr bwMode="auto">
          <a:xfrm>
            <a:off x="6913563" y="407988"/>
            <a:ext cx="0" cy="4048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9287" name="Rectangle 55"/>
          <p:cNvSpPr>
            <a:spLocks noChangeArrowheads="1"/>
          </p:cNvSpPr>
          <p:nvPr/>
        </p:nvSpPr>
        <p:spPr bwMode="auto">
          <a:xfrm>
            <a:off x="201930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79288" name="Rectangle 56"/>
          <p:cNvSpPr>
            <a:spLocks noChangeArrowheads="1"/>
          </p:cNvSpPr>
          <p:nvPr/>
        </p:nvSpPr>
        <p:spPr bwMode="auto">
          <a:xfrm>
            <a:off x="2747963"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a:t>
            </a:r>
          </a:p>
        </p:txBody>
      </p:sp>
      <p:sp>
        <p:nvSpPr>
          <p:cNvPr id="479289" name="Rectangle 57"/>
          <p:cNvSpPr>
            <a:spLocks noChangeArrowheads="1"/>
          </p:cNvSpPr>
          <p:nvPr/>
        </p:nvSpPr>
        <p:spPr bwMode="auto">
          <a:xfrm>
            <a:off x="347503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a:t>
            </a:r>
          </a:p>
        </p:txBody>
      </p:sp>
      <p:sp>
        <p:nvSpPr>
          <p:cNvPr id="479290" name="Rectangle 58"/>
          <p:cNvSpPr>
            <a:spLocks noChangeArrowheads="1"/>
          </p:cNvSpPr>
          <p:nvPr/>
        </p:nvSpPr>
        <p:spPr bwMode="auto">
          <a:xfrm>
            <a:off x="420528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a:t>
            </a:r>
          </a:p>
        </p:txBody>
      </p:sp>
      <p:sp>
        <p:nvSpPr>
          <p:cNvPr id="479291" name="Rectangle 59"/>
          <p:cNvSpPr>
            <a:spLocks noChangeArrowheads="1"/>
          </p:cNvSpPr>
          <p:nvPr/>
        </p:nvSpPr>
        <p:spPr bwMode="auto">
          <a:xfrm>
            <a:off x="493395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79292" name="Rectangle 60"/>
          <p:cNvSpPr>
            <a:spLocks noChangeArrowheads="1"/>
          </p:cNvSpPr>
          <p:nvPr/>
        </p:nvSpPr>
        <p:spPr bwMode="auto">
          <a:xfrm>
            <a:off x="566261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5</a:t>
            </a:r>
          </a:p>
        </p:txBody>
      </p:sp>
      <p:sp>
        <p:nvSpPr>
          <p:cNvPr id="479293" name="Rectangle 61"/>
          <p:cNvSpPr>
            <a:spLocks noChangeArrowheads="1"/>
          </p:cNvSpPr>
          <p:nvPr/>
        </p:nvSpPr>
        <p:spPr bwMode="auto">
          <a:xfrm>
            <a:off x="639286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6</a:t>
            </a:r>
          </a:p>
        </p:txBody>
      </p:sp>
      <p:sp>
        <p:nvSpPr>
          <p:cNvPr id="479294" name="Rectangle 62"/>
          <p:cNvSpPr>
            <a:spLocks noChangeArrowheads="1"/>
          </p:cNvSpPr>
          <p:nvPr/>
        </p:nvSpPr>
        <p:spPr bwMode="auto">
          <a:xfrm>
            <a:off x="7121525"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7</a:t>
            </a:r>
          </a:p>
        </p:txBody>
      </p:sp>
      <p:sp>
        <p:nvSpPr>
          <p:cNvPr id="479295" name="Rectangle 63"/>
          <p:cNvSpPr>
            <a:spLocks noChangeArrowheads="1"/>
          </p:cNvSpPr>
          <p:nvPr/>
        </p:nvSpPr>
        <p:spPr bwMode="auto">
          <a:xfrm>
            <a:off x="4203700"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D</a:t>
            </a:r>
          </a:p>
        </p:txBody>
      </p:sp>
      <p:sp>
        <p:nvSpPr>
          <p:cNvPr id="479296" name="Rectangle 64"/>
          <p:cNvSpPr>
            <a:spLocks noChangeArrowheads="1"/>
          </p:cNvSpPr>
          <p:nvPr/>
        </p:nvSpPr>
        <p:spPr bwMode="auto">
          <a:xfrm>
            <a:off x="4933950" y="423863"/>
            <a:ext cx="336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T</a:t>
            </a:r>
          </a:p>
        </p:txBody>
      </p:sp>
      <p:sp>
        <p:nvSpPr>
          <p:cNvPr id="479297" name="Rectangle 65"/>
          <p:cNvSpPr>
            <a:spLocks noChangeArrowheads="1"/>
          </p:cNvSpPr>
          <p:nvPr/>
        </p:nvSpPr>
        <p:spPr bwMode="auto">
          <a:xfrm>
            <a:off x="5662613"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R</a:t>
            </a:r>
          </a:p>
        </p:txBody>
      </p:sp>
      <p:sp>
        <p:nvSpPr>
          <p:cNvPr id="479298" name="Rectangle 66"/>
          <p:cNvSpPr>
            <a:spLocks noChangeArrowheads="1"/>
          </p:cNvSpPr>
          <p:nvPr/>
        </p:nvSpPr>
        <p:spPr bwMode="auto">
          <a:xfrm>
            <a:off x="6361113" y="423863"/>
            <a:ext cx="3667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C</a:t>
            </a:r>
          </a:p>
        </p:txBody>
      </p:sp>
      <p:sp>
        <p:nvSpPr>
          <p:cNvPr id="479299" name="Rectangle 67"/>
          <p:cNvSpPr>
            <a:spLocks noChangeArrowheads="1"/>
          </p:cNvSpPr>
          <p:nvPr/>
        </p:nvSpPr>
        <p:spPr bwMode="auto">
          <a:xfrm>
            <a:off x="6902450" y="423863"/>
            <a:ext cx="6905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未用</a:t>
            </a:r>
          </a:p>
        </p:txBody>
      </p:sp>
      <p:sp>
        <p:nvSpPr>
          <p:cNvPr id="479300" name="Rectangle 68"/>
          <p:cNvSpPr>
            <a:spLocks noChangeArrowheads="1"/>
          </p:cNvSpPr>
          <p:nvPr/>
        </p:nvSpPr>
        <p:spPr bwMode="auto">
          <a:xfrm>
            <a:off x="2390775" y="423863"/>
            <a:ext cx="1222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优  先  级</a:t>
            </a:r>
          </a:p>
        </p:txBody>
      </p:sp>
      <p:sp>
        <p:nvSpPr>
          <p:cNvPr id="479301" name="Rectangle 69"/>
          <p:cNvSpPr>
            <a:spLocks noChangeArrowheads="1"/>
          </p:cNvSpPr>
          <p:nvPr/>
        </p:nvSpPr>
        <p:spPr bwMode="auto">
          <a:xfrm>
            <a:off x="3811588" y="4149725"/>
            <a:ext cx="2908300" cy="3937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数       据       部       分</a:t>
            </a:r>
          </a:p>
        </p:txBody>
      </p:sp>
      <p:sp>
        <p:nvSpPr>
          <p:cNvPr id="479302" name="Rectangle 70"/>
          <p:cNvSpPr>
            <a:spLocks noChangeArrowheads="1"/>
          </p:cNvSpPr>
          <p:nvPr/>
        </p:nvSpPr>
        <p:spPr bwMode="auto">
          <a:xfrm>
            <a:off x="1284288" y="444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79303" name="Rectangle 71"/>
          <p:cNvSpPr>
            <a:spLocks noChangeArrowheads="1"/>
          </p:cNvSpPr>
          <p:nvPr/>
        </p:nvSpPr>
        <p:spPr bwMode="auto">
          <a:xfrm>
            <a:off x="611188" y="1773238"/>
            <a:ext cx="43497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固</a:t>
            </a:r>
          </a:p>
          <a:p>
            <a:pPr defTabSz="762000" eaLnBrk="0" hangingPunct="0">
              <a:lnSpc>
                <a:spcPct val="90000"/>
              </a:lnSpc>
            </a:pPr>
            <a:r>
              <a:rPr kumimoji="1" lang="zh-CN" altLang="en-US" sz="2000">
                <a:solidFill>
                  <a:srgbClr val="333399"/>
                </a:solidFill>
                <a:latin typeface="Arial" charset="0"/>
                <a:ea typeface="黑体" pitchFamily="2" charset="-122"/>
              </a:rPr>
              <a:t>定</a:t>
            </a:r>
          </a:p>
          <a:p>
            <a:pPr defTabSz="762000" eaLnBrk="0" hangingPunct="0">
              <a:lnSpc>
                <a:spcPct val="90000"/>
              </a:lnSpc>
            </a:pPr>
            <a:r>
              <a:rPr kumimoji="1" lang="zh-CN" altLang="en-US" sz="2000">
                <a:solidFill>
                  <a:srgbClr val="333399"/>
                </a:solidFill>
                <a:latin typeface="Arial" charset="0"/>
                <a:ea typeface="黑体" pitchFamily="2" charset="-122"/>
              </a:rPr>
              <a:t>部</a:t>
            </a:r>
          </a:p>
          <a:p>
            <a:pPr defTabSz="762000" eaLnBrk="0" hangingPunct="0">
              <a:lnSpc>
                <a:spcPct val="90000"/>
              </a:lnSpc>
            </a:pPr>
            <a:r>
              <a:rPr kumimoji="1" lang="zh-CN" altLang="en-US" sz="2000">
                <a:solidFill>
                  <a:srgbClr val="333399"/>
                </a:solidFill>
                <a:latin typeface="Arial" charset="0"/>
                <a:ea typeface="黑体" pitchFamily="2" charset="-122"/>
              </a:rPr>
              <a:t>分</a:t>
            </a:r>
          </a:p>
        </p:txBody>
      </p:sp>
      <p:sp>
        <p:nvSpPr>
          <p:cNvPr id="479304" name="Rectangle 72"/>
          <p:cNvSpPr>
            <a:spLocks noChangeArrowheads="1"/>
          </p:cNvSpPr>
          <p:nvPr/>
        </p:nvSpPr>
        <p:spPr bwMode="auto">
          <a:xfrm>
            <a:off x="468313" y="3500438"/>
            <a:ext cx="6889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可变</a:t>
            </a:r>
          </a:p>
          <a:p>
            <a:pPr defTabSz="762000" eaLnBrk="0" hangingPunct="0">
              <a:lnSpc>
                <a:spcPct val="90000"/>
              </a:lnSpc>
            </a:pPr>
            <a:r>
              <a:rPr kumimoji="1" lang="zh-CN" altLang="en-US" sz="2000">
                <a:solidFill>
                  <a:srgbClr val="333399"/>
                </a:solidFill>
                <a:latin typeface="Arial" charset="0"/>
                <a:ea typeface="黑体" pitchFamily="2" charset="-122"/>
              </a:rPr>
              <a:t>部分</a:t>
            </a:r>
          </a:p>
        </p:txBody>
      </p:sp>
      <p:grpSp>
        <p:nvGrpSpPr>
          <p:cNvPr id="479309" name="Group 77"/>
          <p:cNvGrpSpPr/>
          <p:nvPr/>
        </p:nvGrpSpPr>
        <p:grpSpPr bwMode="auto">
          <a:xfrm>
            <a:off x="596900" y="2238375"/>
            <a:ext cx="8385175" cy="4298950"/>
            <a:chOff x="376" y="1410"/>
            <a:chExt cx="5282" cy="2708"/>
          </a:xfrm>
        </p:grpSpPr>
        <p:sp>
          <p:nvSpPr>
            <p:cNvPr id="479306" name="Text Box 74"/>
            <p:cNvSpPr txBox="1">
              <a:spLocks noChangeArrowheads="1"/>
            </p:cNvSpPr>
            <p:nvPr/>
          </p:nvSpPr>
          <p:spPr bwMode="auto">
            <a:xfrm>
              <a:off x="376" y="3172"/>
              <a:ext cx="5004" cy="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10000"/>
                </a:lnSpc>
              </a:pPr>
              <a:r>
                <a:rPr lang="zh-CN" altLang="en-US">
                  <a:solidFill>
                    <a:srgbClr val="333399"/>
                  </a:solidFill>
                  <a:latin typeface="Arial" charset="0"/>
                  <a:ea typeface="黑体" pitchFamily="2" charset="-122"/>
                </a:rPr>
                <a:t>首部检验和</a:t>
              </a:r>
              <a:r>
                <a:rPr lang="en-US" altLang="zh-CN">
                  <a:solidFill>
                    <a:srgbClr val="333399"/>
                  </a:solidFill>
                  <a:latin typeface="Arial" charset="0"/>
                  <a:ea typeface="黑体" pitchFamily="2" charset="-122"/>
                </a:rPr>
                <a:t>(16 bit)</a:t>
              </a:r>
              <a:r>
                <a:rPr lang="zh-CN" altLang="en-US">
                  <a:solidFill>
                    <a:srgbClr val="333399"/>
                  </a:solidFill>
                  <a:latin typeface="Arial" charset="0"/>
                  <a:ea typeface="黑体" pitchFamily="2" charset="-122"/>
                </a:rPr>
                <a:t>字段只检验数据报的首部</a:t>
              </a:r>
            </a:p>
            <a:p>
              <a:pPr algn="ctr">
                <a:lnSpc>
                  <a:spcPct val="110000"/>
                </a:lnSpc>
              </a:pPr>
              <a:r>
                <a:rPr lang="zh-CN" altLang="en-US">
                  <a:solidFill>
                    <a:srgbClr val="333399"/>
                  </a:solidFill>
                  <a:latin typeface="Arial" charset="0"/>
                  <a:ea typeface="黑体" pitchFamily="2" charset="-122"/>
                </a:rPr>
                <a:t>不包括数据部分。</a:t>
              </a:r>
            </a:p>
            <a:p>
              <a:pPr algn="ctr">
                <a:lnSpc>
                  <a:spcPct val="110000"/>
                </a:lnSpc>
              </a:pPr>
              <a:r>
                <a:rPr lang="zh-CN" altLang="en-US">
                  <a:solidFill>
                    <a:srgbClr val="333399"/>
                  </a:solidFill>
                  <a:latin typeface="Arial" charset="0"/>
                  <a:ea typeface="黑体" pitchFamily="2" charset="-122"/>
                </a:rPr>
                <a:t>这里不采用</a:t>
              </a:r>
              <a:r>
                <a:rPr lang="zh-CN" altLang="en-US" sz="1800">
                  <a:solidFill>
                    <a:srgbClr val="333399"/>
                  </a:solidFill>
                  <a:latin typeface="Arial" charset="0"/>
                  <a:ea typeface="黑体" pitchFamily="2" charset="-122"/>
                </a:rPr>
                <a:t> </a:t>
              </a:r>
              <a:r>
                <a:rPr lang="en-US" altLang="zh-CN">
                  <a:solidFill>
                    <a:srgbClr val="333399"/>
                  </a:solidFill>
                  <a:latin typeface="Arial" charset="0"/>
                  <a:ea typeface="黑体" pitchFamily="2" charset="-122"/>
                </a:rPr>
                <a:t>CRC</a:t>
              </a:r>
              <a:r>
                <a:rPr lang="en-US" altLang="zh-CN" sz="2000">
                  <a:solidFill>
                    <a:srgbClr val="333399"/>
                  </a:solidFill>
                  <a:latin typeface="Arial" charset="0"/>
                  <a:ea typeface="黑体" pitchFamily="2" charset="-122"/>
                </a:rPr>
                <a:t> </a:t>
              </a:r>
              <a:r>
                <a:rPr lang="zh-CN" altLang="en-US">
                  <a:solidFill>
                    <a:srgbClr val="333399"/>
                  </a:solidFill>
                  <a:latin typeface="Arial" charset="0"/>
                  <a:ea typeface="黑体" pitchFamily="2" charset="-122"/>
                </a:rPr>
                <a:t>检验码而采用简单的计算方法。 </a:t>
              </a:r>
            </a:p>
          </p:txBody>
        </p:sp>
        <p:sp>
          <p:nvSpPr>
            <p:cNvPr id="479307" name="Rectangle 75"/>
            <p:cNvSpPr>
              <a:spLocks noChangeArrowheads="1"/>
            </p:cNvSpPr>
            <p:nvPr/>
          </p:nvSpPr>
          <p:spPr bwMode="auto">
            <a:xfrm>
              <a:off x="3195" y="1410"/>
              <a:ext cx="2463" cy="307"/>
            </a:xfrm>
            <a:prstGeom prst="rect">
              <a:avLst/>
            </a:prstGeom>
            <a:noFill/>
            <a:ln w="76200">
              <a:solidFill>
                <a:schemeClr va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79308" name="AutoShape 76"/>
          <p:cNvSpPr/>
          <p:nvPr/>
        </p:nvSpPr>
        <p:spPr bwMode="auto">
          <a:xfrm>
            <a:off x="949325" y="1412875"/>
            <a:ext cx="166688" cy="2160588"/>
          </a:xfrm>
          <a:prstGeom prst="leftBrace">
            <a:avLst>
              <a:gd name="adj1" fmla="val 108016"/>
              <a:gd name="adj2" fmla="val 50000"/>
            </a:avLst>
          </a:prstGeom>
          <a:noFill/>
          <a:ln w="28575">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2000" fill="hold" nodeType="afterEffect">
                                  <p:stCondLst>
                                    <p:cond delay="500"/>
                                  </p:stCondLst>
                                  <p:childTnLst>
                                    <p:anim calcmode="discrete" valueType="str">
                                      <p:cBhvr>
                                        <p:cTn id="6" dur="1000" fill="hold"/>
                                        <p:tgtEl>
                                          <p:spTgt spid="47930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346" name="Rectangle 66"/>
          <p:cNvSpPr>
            <a:spLocks noChangeArrowheads="1"/>
          </p:cNvSpPr>
          <p:nvPr/>
        </p:nvSpPr>
        <p:spPr bwMode="auto">
          <a:xfrm>
            <a:off x="3570288" y="4687888"/>
            <a:ext cx="1755775" cy="871537"/>
          </a:xfrm>
          <a:prstGeom prst="rect">
            <a:avLst/>
          </a:prstGeom>
          <a:solidFill>
            <a:srgbClr val="FFCC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284" name="Text Box 4"/>
          <p:cNvSpPr txBox="1">
            <a:spLocks noChangeArrowheads="1"/>
          </p:cNvSpPr>
          <p:nvPr/>
        </p:nvSpPr>
        <p:spPr bwMode="auto">
          <a:xfrm>
            <a:off x="1320800" y="279400"/>
            <a:ext cx="9477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发送端</a:t>
            </a:r>
          </a:p>
        </p:txBody>
      </p:sp>
      <p:sp>
        <p:nvSpPr>
          <p:cNvPr id="481285" name="Text Box 5"/>
          <p:cNvSpPr txBox="1">
            <a:spLocks noChangeArrowheads="1"/>
          </p:cNvSpPr>
          <p:nvPr/>
        </p:nvSpPr>
        <p:spPr bwMode="auto">
          <a:xfrm>
            <a:off x="6542088" y="279400"/>
            <a:ext cx="9445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接收端</a:t>
            </a:r>
          </a:p>
        </p:txBody>
      </p:sp>
      <p:sp>
        <p:nvSpPr>
          <p:cNvPr id="481286" name="Rectangle 6"/>
          <p:cNvSpPr>
            <a:spLocks noChangeArrowheads="1"/>
          </p:cNvSpPr>
          <p:nvPr/>
        </p:nvSpPr>
        <p:spPr bwMode="auto">
          <a:xfrm>
            <a:off x="1416050" y="812800"/>
            <a:ext cx="1350963" cy="296863"/>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a:solidFill>
                  <a:srgbClr val="333399"/>
                </a:solidFill>
                <a:latin typeface="Arial" charset="0"/>
                <a:ea typeface="黑体" pitchFamily="2" charset="-122"/>
              </a:rPr>
              <a:t>16 bit</a:t>
            </a:r>
          </a:p>
        </p:txBody>
      </p:sp>
      <p:sp>
        <p:nvSpPr>
          <p:cNvPr id="481287" name="Text Box 7"/>
          <p:cNvSpPr txBox="1">
            <a:spLocks noChangeArrowheads="1"/>
          </p:cNvSpPr>
          <p:nvPr/>
        </p:nvSpPr>
        <p:spPr bwMode="auto">
          <a:xfrm>
            <a:off x="727075" y="752475"/>
            <a:ext cx="649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字 </a:t>
            </a:r>
            <a:r>
              <a:rPr kumimoji="1" lang="en-US" altLang="zh-CN" sz="2000">
                <a:solidFill>
                  <a:srgbClr val="333399"/>
                </a:solidFill>
                <a:latin typeface="Arial" charset="0"/>
                <a:ea typeface="黑体" pitchFamily="2" charset="-122"/>
              </a:rPr>
              <a:t>1</a:t>
            </a:r>
          </a:p>
        </p:txBody>
      </p:sp>
      <p:sp>
        <p:nvSpPr>
          <p:cNvPr id="481288" name="Rectangle 8"/>
          <p:cNvSpPr>
            <a:spLocks noChangeArrowheads="1"/>
          </p:cNvSpPr>
          <p:nvPr/>
        </p:nvSpPr>
        <p:spPr bwMode="auto">
          <a:xfrm>
            <a:off x="1416050" y="1230313"/>
            <a:ext cx="1350963" cy="295275"/>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a:solidFill>
                  <a:srgbClr val="333399"/>
                </a:solidFill>
                <a:latin typeface="Arial" charset="0"/>
                <a:ea typeface="黑体" pitchFamily="2" charset="-122"/>
              </a:rPr>
              <a:t>16 bit</a:t>
            </a:r>
          </a:p>
        </p:txBody>
      </p:sp>
      <p:sp>
        <p:nvSpPr>
          <p:cNvPr id="481289" name="Text Box 9"/>
          <p:cNvSpPr txBox="1">
            <a:spLocks noChangeArrowheads="1"/>
          </p:cNvSpPr>
          <p:nvPr/>
        </p:nvSpPr>
        <p:spPr bwMode="auto">
          <a:xfrm>
            <a:off x="727075" y="1168400"/>
            <a:ext cx="649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字 </a:t>
            </a:r>
            <a:r>
              <a:rPr kumimoji="1" lang="en-US" altLang="zh-CN" sz="2000">
                <a:solidFill>
                  <a:srgbClr val="333399"/>
                </a:solidFill>
                <a:latin typeface="Arial" charset="0"/>
                <a:ea typeface="黑体" pitchFamily="2" charset="-122"/>
              </a:rPr>
              <a:t>2</a:t>
            </a:r>
          </a:p>
        </p:txBody>
      </p:sp>
      <p:grpSp>
        <p:nvGrpSpPr>
          <p:cNvPr id="481347" name="Group 67"/>
          <p:cNvGrpSpPr/>
          <p:nvPr/>
        </p:nvGrpSpPr>
        <p:grpSpPr bwMode="auto">
          <a:xfrm>
            <a:off x="468313" y="1763713"/>
            <a:ext cx="2298700" cy="398462"/>
            <a:chOff x="295" y="1111"/>
            <a:chExt cx="1448" cy="251"/>
          </a:xfrm>
        </p:grpSpPr>
        <p:sp>
          <p:nvSpPr>
            <p:cNvPr id="481290" name="Rectangle 10"/>
            <p:cNvSpPr>
              <a:spLocks noChangeArrowheads="1"/>
            </p:cNvSpPr>
            <p:nvPr/>
          </p:nvSpPr>
          <p:spPr bwMode="auto">
            <a:xfrm>
              <a:off x="892" y="1158"/>
              <a:ext cx="851" cy="18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a:solidFill>
                    <a:srgbClr val="333399"/>
                  </a:solidFill>
                  <a:latin typeface="Arial" charset="0"/>
                  <a:ea typeface="黑体" pitchFamily="2" charset="-122"/>
                </a:rPr>
                <a:t>置为全 </a:t>
              </a:r>
              <a:r>
                <a:rPr kumimoji="1" lang="en-US" altLang="zh-CN" sz="2000">
                  <a:solidFill>
                    <a:srgbClr val="333399"/>
                  </a:solidFill>
                  <a:latin typeface="Arial" charset="0"/>
                  <a:ea typeface="黑体" pitchFamily="2" charset="-122"/>
                </a:rPr>
                <a:t>0</a:t>
              </a:r>
            </a:p>
          </p:txBody>
        </p:sp>
        <p:sp>
          <p:nvSpPr>
            <p:cNvPr id="481291" name="Text Box 11"/>
            <p:cNvSpPr txBox="1">
              <a:spLocks noChangeArrowheads="1"/>
            </p:cNvSpPr>
            <p:nvPr/>
          </p:nvSpPr>
          <p:spPr bwMode="auto">
            <a:xfrm>
              <a:off x="295" y="1111"/>
              <a:ext cx="596"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检验和</a:t>
              </a:r>
            </a:p>
          </p:txBody>
        </p:sp>
      </p:grpSp>
      <p:sp>
        <p:nvSpPr>
          <p:cNvPr id="481292" name="Rectangle 12"/>
          <p:cNvSpPr>
            <a:spLocks noChangeArrowheads="1"/>
          </p:cNvSpPr>
          <p:nvPr/>
        </p:nvSpPr>
        <p:spPr bwMode="auto">
          <a:xfrm>
            <a:off x="1416050" y="2446338"/>
            <a:ext cx="1350963" cy="296862"/>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a:solidFill>
                  <a:srgbClr val="333399"/>
                </a:solidFill>
                <a:latin typeface="Arial" charset="0"/>
                <a:ea typeface="黑体" pitchFamily="2" charset="-122"/>
              </a:rPr>
              <a:t>16 bit</a:t>
            </a:r>
          </a:p>
        </p:txBody>
      </p:sp>
      <p:sp>
        <p:nvSpPr>
          <p:cNvPr id="481293" name="Text Box 13"/>
          <p:cNvSpPr txBox="1">
            <a:spLocks noChangeArrowheads="1"/>
          </p:cNvSpPr>
          <p:nvPr/>
        </p:nvSpPr>
        <p:spPr bwMode="auto">
          <a:xfrm>
            <a:off x="727075" y="2386013"/>
            <a:ext cx="649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字 </a:t>
            </a:r>
            <a:r>
              <a:rPr kumimoji="1" lang="en-US" altLang="zh-CN" sz="2000">
                <a:solidFill>
                  <a:srgbClr val="333399"/>
                </a:solidFill>
                <a:latin typeface="Arial" charset="0"/>
                <a:ea typeface="黑体" pitchFamily="2" charset="-122"/>
              </a:rPr>
              <a:t>n</a:t>
            </a:r>
          </a:p>
        </p:txBody>
      </p:sp>
      <p:grpSp>
        <p:nvGrpSpPr>
          <p:cNvPr id="481348" name="Group 68"/>
          <p:cNvGrpSpPr/>
          <p:nvPr/>
        </p:nvGrpSpPr>
        <p:grpSpPr bwMode="auto">
          <a:xfrm>
            <a:off x="263525" y="2976563"/>
            <a:ext cx="2503488" cy="700087"/>
            <a:chOff x="166" y="1875"/>
            <a:chExt cx="1577" cy="441"/>
          </a:xfrm>
        </p:grpSpPr>
        <p:sp>
          <p:nvSpPr>
            <p:cNvPr id="481294" name="Rectangle 14"/>
            <p:cNvSpPr>
              <a:spLocks noChangeArrowheads="1"/>
            </p:cNvSpPr>
            <p:nvPr/>
          </p:nvSpPr>
          <p:spPr bwMode="auto">
            <a:xfrm>
              <a:off x="892" y="2000"/>
              <a:ext cx="851" cy="188"/>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a:solidFill>
                    <a:srgbClr val="333399"/>
                  </a:solidFill>
                  <a:latin typeface="Arial" charset="0"/>
                  <a:ea typeface="黑体" pitchFamily="2" charset="-122"/>
                </a:rPr>
                <a:t>16 bit</a:t>
              </a:r>
            </a:p>
          </p:txBody>
        </p:sp>
        <p:sp>
          <p:nvSpPr>
            <p:cNvPr id="481295" name="Text Box 15"/>
            <p:cNvSpPr txBox="1">
              <a:spLocks noChangeArrowheads="1"/>
            </p:cNvSpPr>
            <p:nvPr/>
          </p:nvSpPr>
          <p:spPr bwMode="auto">
            <a:xfrm>
              <a:off x="166" y="1875"/>
              <a:ext cx="756" cy="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反码算术</a:t>
              </a:r>
            </a:p>
            <a:p>
              <a:r>
                <a:rPr kumimoji="1" lang="zh-CN" altLang="en-US" sz="2000">
                  <a:solidFill>
                    <a:srgbClr val="333399"/>
                  </a:solidFill>
                  <a:latin typeface="Arial" charset="0"/>
                  <a:ea typeface="黑体" pitchFamily="2" charset="-122"/>
                </a:rPr>
                <a:t>运算求和</a:t>
              </a:r>
            </a:p>
          </p:txBody>
        </p:sp>
      </p:grpSp>
      <p:sp>
        <p:nvSpPr>
          <p:cNvPr id="481299" name="Text Box 19"/>
          <p:cNvSpPr txBox="1">
            <a:spLocks noChangeArrowheads="1"/>
          </p:cNvSpPr>
          <p:nvPr/>
        </p:nvSpPr>
        <p:spPr bwMode="auto">
          <a:xfrm>
            <a:off x="1770063" y="1444625"/>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333399"/>
                </a:solidFill>
                <a:latin typeface="Arial" charset="0"/>
                <a:ea typeface="黑体" pitchFamily="2" charset="-122"/>
              </a:rPr>
              <a:t>…</a:t>
            </a:r>
          </a:p>
        </p:txBody>
      </p:sp>
      <p:sp>
        <p:nvSpPr>
          <p:cNvPr id="481300" name="Text Box 20"/>
          <p:cNvSpPr txBox="1">
            <a:spLocks noChangeArrowheads="1"/>
          </p:cNvSpPr>
          <p:nvPr/>
        </p:nvSpPr>
        <p:spPr bwMode="auto">
          <a:xfrm>
            <a:off x="1754188" y="2035175"/>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333399"/>
                </a:solidFill>
                <a:latin typeface="Arial" charset="0"/>
                <a:ea typeface="黑体" pitchFamily="2" charset="-122"/>
              </a:rPr>
              <a:t>…</a:t>
            </a:r>
          </a:p>
        </p:txBody>
      </p:sp>
      <p:sp>
        <p:nvSpPr>
          <p:cNvPr id="481301" name="Line 21"/>
          <p:cNvSpPr>
            <a:spLocks noChangeShapeType="1"/>
          </p:cNvSpPr>
          <p:nvPr/>
        </p:nvSpPr>
        <p:spPr bwMode="auto">
          <a:xfrm>
            <a:off x="557213" y="2879725"/>
            <a:ext cx="27035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81349" name="Group 69"/>
          <p:cNvGrpSpPr/>
          <p:nvPr/>
        </p:nvGrpSpPr>
        <p:grpSpPr bwMode="auto">
          <a:xfrm>
            <a:off x="1214438" y="3576638"/>
            <a:ext cx="998537" cy="501650"/>
            <a:chOff x="765" y="2253"/>
            <a:chExt cx="629" cy="316"/>
          </a:xfrm>
        </p:grpSpPr>
        <p:sp>
          <p:nvSpPr>
            <p:cNvPr id="481298" name="AutoShape 18"/>
            <p:cNvSpPr>
              <a:spLocks noChangeArrowheads="1"/>
            </p:cNvSpPr>
            <p:nvPr/>
          </p:nvSpPr>
          <p:spPr bwMode="auto">
            <a:xfrm>
              <a:off x="1293" y="2253"/>
              <a:ext cx="101" cy="316"/>
            </a:xfrm>
            <a:prstGeom prst="downArrow">
              <a:avLst>
                <a:gd name="adj1" fmla="val 50000"/>
                <a:gd name="adj2" fmla="val 78218"/>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302" name="Text Box 22"/>
            <p:cNvSpPr txBox="1">
              <a:spLocks noChangeArrowheads="1"/>
            </p:cNvSpPr>
            <p:nvPr/>
          </p:nvSpPr>
          <p:spPr bwMode="auto">
            <a:xfrm>
              <a:off x="765" y="2264"/>
              <a:ext cx="5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取反码</a:t>
              </a:r>
            </a:p>
          </p:txBody>
        </p:sp>
      </p:grpSp>
      <p:sp>
        <p:nvSpPr>
          <p:cNvPr id="481303" name="AutoShape 23"/>
          <p:cNvSpPr/>
          <p:nvPr/>
        </p:nvSpPr>
        <p:spPr bwMode="auto">
          <a:xfrm>
            <a:off x="396875" y="827088"/>
            <a:ext cx="160338" cy="1931987"/>
          </a:xfrm>
          <a:prstGeom prst="leftBrace">
            <a:avLst>
              <a:gd name="adj1" fmla="val 100412"/>
              <a:gd name="adj2" fmla="val 50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304" name="Text Box 24"/>
          <p:cNvSpPr txBox="1">
            <a:spLocks noChangeArrowheads="1"/>
          </p:cNvSpPr>
          <p:nvPr/>
        </p:nvSpPr>
        <p:spPr bwMode="auto">
          <a:xfrm>
            <a:off x="0" y="1022350"/>
            <a:ext cx="438150" cy="161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数</a:t>
            </a:r>
          </a:p>
          <a:p>
            <a:r>
              <a:rPr kumimoji="1" lang="zh-CN" altLang="en-US" sz="2000">
                <a:solidFill>
                  <a:srgbClr val="333399"/>
                </a:solidFill>
                <a:latin typeface="Arial" charset="0"/>
                <a:ea typeface="黑体" pitchFamily="2" charset="-122"/>
              </a:rPr>
              <a:t>据</a:t>
            </a:r>
          </a:p>
          <a:p>
            <a:r>
              <a:rPr kumimoji="1" lang="zh-CN" altLang="en-US" sz="2000">
                <a:solidFill>
                  <a:srgbClr val="333399"/>
                </a:solidFill>
                <a:latin typeface="Arial" charset="0"/>
                <a:ea typeface="黑体" pitchFamily="2" charset="-122"/>
              </a:rPr>
              <a:t>报</a:t>
            </a:r>
          </a:p>
          <a:p>
            <a:r>
              <a:rPr kumimoji="1" lang="zh-CN" altLang="en-US" sz="2000">
                <a:solidFill>
                  <a:srgbClr val="333399"/>
                </a:solidFill>
                <a:latin typeface="Arial" charset="0"/>
                <a:ea typeface="黑体" pitchFamily="2" charset="-122"/>
              </a:rPr>
              <a:t>首</a:t>
            </a:r>
          </a:p>
          <a:p>
            <a:r>
              <a:rPr kumimoji="1" lang="zh-CN" altLang="en-US" sz="2000">
                <a:solidFill>
                  <a:srgbClr val="333399"/>
                </a:solidFill>
                <a:latin typeface="Arial" charset="0"/>
                <a:ea typeface="黑体" pitchFamily="2" charset="-122"/>
              </a:rPr>
              <a:t>部</a:t>
            </a:r>
          </a:p>
        </p:txBody>
      </p:sp>
      <p:sp>
        <p:nvSpPr>
          <p:cNvPr id="481305" name="Rectangle 25"/>
          <p:cNvSpPr>
            <a:spLocks noChangeArrowheads="1"/>
          </p:cNvSpPr>
          <p:nvPr/>
        </p:nvSpPr>
        <p:spPr bwMode="auto">
          <a:xfrm>
            <a:off x="3578225" y="3933825"/>
            <a:ext cx="1747838" cy="742950"/>
          </a:xfrm>
          <a:prstGeom prst="rect">
            <a:avLst/>
          </a:prstGeom>
          <a:solidFill>
            <a:srgbClr val="CCEC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306" name="Rectangle 26"/>
          <p:cNvSpPr>
            <a:spLocks noChangeArrowheads="1"/>
          </p:cNvSpPr>
          <p:nvPr/>
        </p:nvSpPr>
        <p:spPr bwMode="auto">
          <a:xfrm>
            <a:off x="4462463" y="4240213"/>
            <a:ext cx="855662" cy="134937"/>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307" name="Text Box 27"/>
          <p:cNvSpPr txBox="1">
            <a:spLocks noChangeArrowheads="1"/>
          </p:cNvSpPr>
          <p:nvPr/>
        </p:nvSpPr>
        <p:spPr bwMode="auto">
          <a:xfrm>
            <a:off x="3908425" y="3548063"/>
            <a:ext cx="12541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latin typeface="Arial" charset="0"/>
                <a:ea typeface="黑体" pitchFamily="2" charset="-122"/>
              </a:rPr>
              <a:t>IP </a:t>
            </a:r>
            <a:r>
              <a:rPr kumimoji="1" lang="zh-CN" altLang="en-US" sz="2000">
                <a:solidFill>
                  <a:srgbClr val="333399"/>
                </a:solidFill>
                <a:latin typeface="Arial" charset="0"/>
                <a:ea typeface="黑体" pitchFamily="2" charset="-122"/>
              </a:rPr>
              <a:t>数据报</a:t>
            </a:r>
          </a:p>
        </p:txBody>
      </p:sp>
      <p:sp>
        <p:nvSpPr>
          <p:cNvPr id="481308" name="Line 28"/>
          <p:cNvSpPr>
            <a:spLocks noChangeShapeType="1"/>
          </p:cNvSpPr>
          <p:nvPr/>
        </p:nvSpPr>
        <p:spPr bwMode="auto">
          <a:xfrm>
            <a:off x="3578225" y="4081463"/>
            <a:ext cx="174783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309" name="Line 29"/>
          <p:cNvSpPr>
            <a:spLocks noChangeShapeType="1"/>
          </p:cNvSpPr>
          <p:nvPr/>
        </p:nvSpPr>
        <p:spPr bwMode="auto">
          <a:xfrm>
            <a:off x="3578225" y="4232275"/>
            <a:ext cx="174783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310" name="Line 30"/>
          <p:cNvSpPr>
            <a:spLocks noChangeShapeType="1"/>
          </p:cNvSpPr>
          <p:nvPr/>
        </p:nvSpPr>
        <p:spPr bwMode="auto">
          <a:xfrm>
            <a:off x="3578225" y="4379913"/>
            <a:ext cx="174783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311" name="Line 31"/>
          <p:cNvSpPr>
            <a:spLocks noChangeShapeType="1"/>
          </p:cNvSpPr>
          <p:nvPr/>
        </p:nvSpPr>
        <p:spPr bwMode="auto">
          <a:xfrm>
            <a:off x="3578225" y="4527550"/>
            <a:ext cx="174783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312" name="Line 32"/>
          <p:cNvSpPr>
            <a:spLocks noChangeShapeType="1"/>
          </p:cNvSpPr>
          <p:nvPr/>
        </p:nvSpPr>
        <p:spPr bwMode="auto">
          <a:xfrm>
            <a:off x="3578225" y="4676775"/>
            <a:ext cx="174783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313" name="Line 33"/>
          <p:cNvSpPr>
            <a:spLocks noChangeShapeType="1"/>
          </p:cNvSpPr>
          <p:nvPr/>
        </p:nvSpPr>
        <p:spPr bwMode="auto">
          <a:xfrm>
            <a:off x="4452938" y="3933825"/>
            <a:ext cx="0" cy="4460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314" name="Line 34"/>
          <p:cNvSpPr>
            <a:spLocks noChangeShapeType="1"/>
          </p:cNvSpPr>
          <p:nvPr/>
        </p:nvSpPr>
        <p:spPr bwMode="auto">
          <a:xfrm>
            <a:off x="4054475" y="4232275"/>
            <a:ext cx="0" cy="1476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315" name="Line 35"/>
          <p:cNvSpPr>
            <a:spLocks noChangeShapeType="1"/>
          </p:cNvSpPr>
          <p:nvPr/>
        </p:nvSpPr>
        <p:spPr bwMode="auto">
          <a:xfrm>
            <a:off x="4054475" y="3933825"/>
            <a:ext cx="0" cy="1476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316" name="Line 36"/>
          <p:cNvSpPr>
            <a:spLocks noChangeShapeType="1"/>
          </p:cNvSpPr>
          <p:nvPr/>
        </p:nvSpPr>
        <p:spPr bwMode="auto">
          <a:xfrm>
            <a:off x="3817938" y="3933825"/>
            <a:ext cx="0" cy="1476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317" name="Line 37"/>
          <p:cNvSpPr>
            <a:spLocks noChangeShapeType="1"/>
          </p:cNvSpPr>
          <p:nvPr/>
        </p:nvSpPr>
        <p:spPr bwMode="auto">
          <a:xfrm>
            <a:off x="4586288" y="4081463"/>
            <a:ext cx="0" cy="15081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318" name="Line 38"/>
          <p:cNvSpPr>
            <a:spLocks noChangeShapeType="1"/>
          </p:cNvSpPr>
          <p:nvPr/>
        </p:nvSpPr>
        <p:spPr bwMode="auto">
          <a:xfrm>
            <a:off x="4849813" y="4527550"/>
            <a:ext cx="0" cy="1492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81351" name="Group 71"/>
          <p:cNvGrpSpPr/>
          <p:nvPr/>
        </p:nvGrpSpPr>
        <p:grpSpPr bwMode="auto">
          <a:xfrm>
            <a:off x="508000" y="4086225"/>
            <a:ext cx="2259013" cy="395288"/>
            <a:chOff x="320" y="2574"/>
            <a:chExt cx="1423" cy="249"/>
          </a:xfrm>
        </p:grpSpPr>
        <p:sp>
          <p:nvSpPr>
            <p:cNvPr id="481296" name="Rectangle 16"/>
            <p:cNvSpPr>
              <a:spLocks noChangeArrowheads="1"/>
            </p:cNvSpPr>
            <p:nvPr/>
          </p:nvSpPr>
          <p:spPr bwMode="auto">
            <a:xfrm>
              <a:off x="892" y="2619"/>
              <a:ext cx="851" cy="186"/>
            </a:xfrm>
            <a:prstGeom prst="rect">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a:solidFill>
                    <a:srgbClr val="333399"/>
                  </a:solidFill>
                  <a:latin typeface="Arial" charset="0"/>
                  <a:ea typeface="黑体" pitchFamily="2" charset="-122"/>
                </a:rPr>
                <a:t>16 bit</a:t>
              </a:r>
            </a:p>
          </p:txBody>
        </p:sp>
        <p:sp>
          <p:nvSpPr>
            <p:cNvPr id="481297" name="Text Box 17"/>
            <p:cNvSpPr txBox="1">
              <a:spLocks noChangeArrowheads="1"/>
            </p:cNvSpPr>
            <p:nvPr/>
          </p:nvSpPr>
          <p:spPr bwMode="auto">
            <a:xfrm>
              <a:off x="320" y="2574"/>
              <a:ext cx="596"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检验和</a:t>
              </a:r>
            </a:p>
          </p:txBody>
        </p:sp>
      </p:grpSp>
      <p:sp>
        <p:nvSpPr>
          <p:cNvPr id="481319" name="Line 39"/>
          <p:cNvSpPr>
            <a:spLocks noChangeShapeType="1"/>
          </p:cNvSpPr>
          <p:nvPr/>
        </p:nvSpPr>
        <p:spPr bwMode="auto">
          <a:xfrm>
            <a:off x="2784475" y="4318000"/>
            <a:ext cx="2144713" cy="0"/>
          </a:xfrm>
          <a:prstGeom prst="line">
            <a:avLst/>
          </a:prstGeom>
          <a:noFill/>
          <a:ln w="28575">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1320" name="Rectangle 40"/>
          <p:cNvSpPr>
            <a:spLocks noChangeArrowheads="1"/>
          </p:cNvSpPr>
          <p:nvPr/>
        </p:nvSpPr>
        <p:spPr bwMode="auto">
          <a:xfrm>
            <a:off x="6878638" y="812800"/>
            <a:ext cx="1350962" cy="296863"/>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a:solidFill>
                  <a:srgbClr val="333399"/>
                </a:solidFill>
                <a:latin typeface="Arial" charset="0"/>
                <a:ea typeface="黑体" pitchFamily="2" charset="-122"/>
              </a:rPr>
              <a:t>16 bit</a:t>
            </a:r>
          </a:p>
        </p:txBody>
      </p:sp>
      <p:sp>
        <p:nvSpPr>
          <p:cNvPr id="481321" name="Text Box 41"/>
          <p:cNvSpPr txBox="1">
            <a:spLocks noChangeArrowheads="1"/>
          </p:cNvSpPr>
          <p:nvPr/>
        </p:nvSpPr>
        <p:spPr bwMode="auto">
          <a:xfrm>
            <a:off x="6188075" y="752475"/>
            <a:ext cx="649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字 </a:t>
            </a:r>
            <a:r>
              <a:rPr kumimoji="1" lang="en-US" altLang="zh-CN" sz="2000">
                <a:solidFill>
                  <a:srgbClr val="333399"/>
                </a:solidFill>
                <a:latin typeface="Arial" charset="0"/>
                <a:ea typeface="黑体" pitchFamily="2" charset="-122"/>
              </a:rPr>
              <a:t>1</a:t>
            </a:r>
          </a:p>
        </p:txBody>
      </p:sp>
      <p:sp>
        <p:nvSpPr>
          <p:cNvPr id="481322" name="Rectangle 42"/>
          <p:cNvSpPr>
            <a:spLocks noChangeArrowheads="1"/>
          </p:cNvSpPr>
          <p:nvPr/>
        </p:nvSpPr>
        <p:spPr bwMode="auto">
          <a:xfrm>
            <a:off x="6878638" y="1230313"/>
            <a:ext cx="1350962" cy="295275"/>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a:solidFill>
                  <a:srgbClr val="333399"/>
                </a:solidFill>
                <a:latin typeface="Arial" charset="0"/>
                <a:ea typeface="黑体" pitchFamily="2" charset="-122"/>
              </a:rPr>
              <a:t>16 bit</a:t>
            </a:r>
          </a:p>
        </p:txBody>
      </p:sp>
      <p:sp>
        <p:nvSpPr>
          <p:cNvPr id="481323" name="Text Box 43"/>
          <p:cNvSpPr txBox="1">
            <a:spLocks noChangeArrowheads="1"/>
          </p:cNvSpPr>
          <p:nvPr/>
        </p:nvSpPr>
        <p:spPr bwMode="auto">
          <a:xfrm>
            <a:off x="6188075" y="1168400"/>
            <a:ext cx="649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字 </a:t>
            </a:r>
            <a:r>
              <a:rPr kumimoji="1" lang="en-US" altLang="zh-CN" sz="2000">
                <a:solidFill>
                  <a:srgbClr val="333399"/>
                </a:solidFill>
                <a:latin typeface="Arial" charset="0"/>
                <a:ea typeface="黑体" pitchFamily="2" charset="-122"/>
              </a:rPr>
              <a:t>2</a:t>
            </a:r>
          </a:p>
        </p:txBody>
      </p:sp>
      <p:grpSp>
        <p:nvGrpSpPr>
          <p:cNvPr id="481353" name="Group 73"/>
          <p:cNvGrpSpPr/>
          <p:nvPr/>
        </p:nvGrpSpPr>
        <p:grpSpPr bwMode="auto">
          <a:xfrm>
            <a:off x="5959475" y="1749425"/>
            <a:ext cx="2270125" cy="398463"/>
            <a:chOff x="3754" y="1102"/>
            <a:chExt cx="1430" cy="251"/>
          </a:xfrm>
        </p:grpSpPr>
        <p:sp>
          <p:nvSpPr>
            <p:cNvPr id="481324" name="Rectangle 44"/>
            <p:cNvSpPr>
              <a:spLocks noChangeArrowheads="1"/>
            </p:cNvSpPr>
            <p:nvPr/>
          </p:nvSpPr>
          <p:spPr bwMode="auto">
            <a:xfrm>
              <a:off x="4333" y="1158"/>
              <a:ext cx="851" cy="186"/>
            </a:xfrm>
            <a:prstGeom prst="rect">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a:solidFill>
                    <a:srgbClr val="333399"/>
                  </a:solidFill>
                  <a:latin typeface="Arial" charset="0"/>
                  <a:ea typeface="黑体" pitchFamily="2" charset="-122"/>
                </a:rPr>
                <a:t>16 bit</a:t>
              </a:r>
            </a:p>
          </p:txBody>
        </p:sp>
        <p:sp>
          <p:nvSpPr>
            <p:cNvPr id="481325" name="Text Box 45"/>
            <p:cNvSpPr txBox="1">
              <a:spLocks noChangeArrowheads="1"/>
            </p:cNvSpPr>
            <p:nvPr/>
          </p:nvSpPr>
          <p:spPr bwMode="auto">
            <a:xfrm>
              <a:off x="3754" y="1102"/>
              <a:ext cx="596"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检验和</a:t>
              </a:r>
            </a:p>
          </p:txBody>
        </p:sp>
      </p:grpSp>
      <p:sp>
        <p:nvSpPr>
          <p:cNvPr id="481326" name="Rectangle 46"/>
          <p:cNvSpPr>
            <a:spLocks noChangeArrowheads="1"/>
          </p:cNvSpPr>
          <p:nvPr/>
        </p:nvSpPr>
        <p:spPr bwMode="auto">
          <a:xfrm>
            <a:off x="6878638" y="2446338"/>
            <a:ext cx="1350962" cy="296862"/>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a:solidFill>
                  <a:srgbClr val="333399"/>
                </a:solidFill>
                <a:latin typeface="Arial" charset="0"/>
                <a:ea typeface="黑体" pitchFamily="2" charset="-122"/>
              </a:rPr>
              <a:t>16 bit</a:t>
            </a:r>
          </a:p>
        </p:txBody>
      </p:sp>
      <p:sp>
        <p:nvSpPr>
          <p:cNvPr id="481327" name="Text Box 47"/>
          <p:cNvSpPr txBox="1">
            <a:spLocks noChangeArrowheads="1"/>
          </p:cNvSpPr>
          <p:nvPr/>
        </p:nvSpPr>
        <p:spPr bwMode="auto">
          <a:xfrm>
            <a:off x="6188075" y="2386013"/>
            <a:ext cx="649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字 </a:t>
            </a:r>
            <a:r>
              <a:rPr kumimoji="1" lang="en-US" altLang="zh-CN" sz="2000">
                <a:solidFill>
                  <a:srgbClr val="333399"/>
                </a:solidFill>
                <a:latin typeface="Arial" charset="0"/>
                <a:ea typeface="黑体" pitchFamily="2" charset="-122"/>
              </a:rPr>
              <a:t>n</a:t>
            </a:r>
          </a:p>
        </p:txBody>
      </p:sp>
      <p:grpSp>
        <p:nvGrpSpPr>
          <p:cNvPr id="481354" name="Group 74"/>
          <p:cNvGrpSpPr/>
          <p:nvPr/>
        </p:nvGrpSpPr>
        <p:grpSpPr bwMode="auto">
          <a:xfrm>
            <a:off x="5724525" y="2976563"/>
            <a:ext cx="2505075" cy="700087"/>
            <a:chOff x="3606" y="1875"/>
            <a:chExt cx="1578" cy="441"/>
          </a:xfrm>
        </p:grpSpPr>
        <p:sp>
          <p:nvSpPr>
            <p:cNvPr id="481328" name="Rectangle 48"/>
            <p:cNvSpPr>
              <a:spLocks noChangeArrowheads="1"/>
            </p:cNvSpPr>
            <p:nvPr/>
          </p:nvSpPr>
          <p:spPr bwMode="auto">
            <a:xfrm>
              <a:off x="4333" y="2000"/>
              <a:ext cx="851" cy="188"/>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a:solidFill>
                    <a:srgbClr val="333399"/>
                  </a:solidFill>
                  <a:latin typeface="Arial" charset="0"/>
                  <a:ea typeface="黑体" pitchFamily="2" charset="-122"/>
                </a:rPr>
                <a:t>16 bit</a:t>
              </a:r>
            </a:p>
          </p:txBody>
        </p:sp>
        <p:sp>
          <p:nvSpPr>
            <p:cNvPr id="481329" name="Text Box 49"/>
            <p:cNvSpPr txBox="1">
              <a:spLocks noChangeArrowheads="1"/>
            </p:cNvSpPr>
            <p:nvPr/>
          </p:nvSpPr>
          <p:spPr bwMode="auto">
            <a:xfrm>
              <a:off x="3606" y="1875"/>
              <a:ext cx="756" cy="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反码算术</a:t>
              </a:r>
            </a:p>
            <a:p>
              <a:r>
                <a:rPr kumimoji="1" lang="zh-CN" altLang="en-US" sz="2000">
                  <a:solidFill>
                    <a:srgbClr val="333399"/>
                  </a:solidFill>
                  <a:latin typeface="Arial" charset="0"/>
                  <a:ea typeface="黑体" pitchFamily="2" charset="-122"/>
                </a:rPr>
                <a:t>运算求和</a:t>
              </a:r>
            </a:p>
          </p:txBody>
        </p:sp>
      </p:grpSp>
      <p:grpSp>
        <p:nvGrpSpPr>
          <p:cNvPr id="481356" name="Group 76"/>
          <p:cNvGrpSpPr/>
          <p:nvPr/>
        </p:nvGrpSpPr>
        <p:grpSpPr bwMode="auto">
          <a:xfrm>
            <a:off x="6224588" y="4086225"/>
            <a:ext cx="2005012" cy="395288"/>
            <a:chOff x="3921" y="2574"/>
            <a:chExt cx="1263" cy="249"/>
          </a:xfrm>
        </p:grpSpPr>
        <p:sp>
          <p:nvSpPr>
            <p:cNvPr id="481330" name="Rectangle 50"/>
            <p:cNvSpPr>
              <a:spLocks noChangeArrowheads="1"/>
            </p:cNvSpPr>
            <p:nvPr/>
          </p:nvSpPr>
          <p:spPr bwMode="auto">
            <a:xfrm>
              <a:off x="4333" y="2619"/>
              <a:ext cx="851" cy="186"/>
            </a:xfrm>
            <a:prstGeom prst="rect">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a:solidFill>
                    <a:srgbClr val="333399"/>
                  </a:solidFill>
                  <a:latin typeface="Arial" charset="0"/>
                  <a:ea typeface="黑体" pitchFamily="2" charset="-122"/>
                </a:rPr>
                <a:t>16 bit</a:t>
              </a:r>
            </a:p>
          </p:txBody>
        </p:sp>
        <p:sp>
          <p:nvSpPr>
            <p:cNvPr id="481331" name="Text Box 51"/>
            <p:cNvSpPr txBox="1">
              <a:spLocks noChangeArrowheads="1"/>
            </p:cNvSpPr>
            <p:nvPr/>
          </p:nvSpPr>
          <p:spPr bwMode="auto">
            <a:xfrm>
              <a:off x="3921" y="2574"/>
              <a:ext cx="43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结果</a:t>
              </a:r>
            </a:p>
          </p:txBody>
        </p:sp>
      </p:grpSp>
      <p:sp>
        <p:nvSpPr>
          <p:cNvPr id="481333" name="Text Box 53"/>
          <p:cNvSpPr txBox="1">
            <a:spLocks noChangeArrowheads="1"/>
          </p:cNvSpPr>
          <p:nvPr/>
        </p:nvSpPr>
        <p:spPr bwMode="auto">
          <a:xfrm>
            <a:off x="7232650" y="1444625"/>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333399"/>
                </a:solidFill>
                <a:latin typeface="Arial" charset="0"/>
                <a:ea typeface="黑体" pitchFamily="2" charset="-122"/>
              </a:rPr>
              <a:t>…</a:t>
            </a:r>
          </a:p>
        </p:txBody>
      </p:sp>
      <p:sp>
        <p:nvSpPr>
          <p:cNvPr id="481334" name="Text Box 54"/>
          <p:cNvSpPr txBox="1">
            <a:spLocks noChangeArrowheads="1"/>
          </p:cNvSpPr>
          <p:nvPr/>
        </p:nvSpPr>
        <p:spPr bwMode="auto">
          <a:xfrm>
            <a:off x="7216775" y="2035175"/>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333399"/>
                </a:solidFill>
                <a:latin typeface="Arial" charset="0"/>
                <a:ea typeface="黑体" pitchFamily="2" charset="-122"/>
              </a:rPr>
              <a:t>…</a:t>
            </a:r>
          </a:p>
        </p:txBody>
      </p:sp>
      <p:sp>
        <p:nvSpPr>
          <p:cNvPr id="481335" name="Line 55"/>
          <p:cNvSpPr>
            <a:spLocks noChangeShapeType="1"/>
          </p:cNvSpPr>
          <p:nvPr/>
        </p:nvSpPr>
        <p:spPr bwMode="auto">
          <a:xfrm>
            <a:off x="6137275" y="2879725"/>
            <a:ext cx="2584450"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81355" name="Group 75"/>
          <p:cNvGrpSpPr/>
          <p:nvPr/>
        </p:nvGrpSpPr>
        <p:grpSpPr bwMode="auto">
          <a:xfrm>
            <a:off x="6588125" y="3576638"/>
            <a:ext cx="1084263" cy="501650"/>
            <a:chOff x="4150" y="2253"/>
            <a:chExt cx="683" cy="316"/>
          </a:xfrm>
        </p:grpSpPr>
        <p:sp>
          <p:nvSpPr>
            <p:cNvPr id="481332" name="AutoShape 52"/>
            <p:cNvSpPr>
              <a:spLocks noChangeArrowheads="1"/>
            </p:cNvSpPr>
            <p:nvPr/>
          </p:nvSpPr>
          <p:spPr bwMode="auto">
            <a:xfrm>
              <a:off x="4733" y="2253"/>
              <a:ext cx="100" cy="316"/>
            </a:xfrm>
            <a:prstGeom prst="downArrow">
              <a:avLst>
                <a:gd name="adj1" fmla="val 50000"/>
                <a:gd name="adj2" fmla="val 79000"/>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336" name="Text Box 56"/>
            <p:cNvSpPr txBox="1">
              <a:spLocks noChangeArrowheads="1"/>
            </p:cNvSpPr>
            <p:nvPr/>
          </p:nvSpPr>
          <p:spPr bwMode="auto">
            <a:xfrm>
              <a:off x="4150" y="2264"/>
              <a:ext cx="5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取反码</a:t>
              </a:r>
            </a:p>
          </p:txBody>
        </p:sp>
      </p:grpSp>
      <p:sp>
        <p:nvSpPr>
          <p:cNvPr id="481337" name="AutoShape 57"/>
          <p:cNvSpPr/>
          <p:nvPr/>
        </p:nvSpPr>
        <p:spPr bwMode="auto">
          <a:xfrm>
            <a:off x="5938838" y="827088"/>
            <a:ext cx="158750" cy="1931987"/>
          </a:xfrm>
          <a:prstGeom prst="leftBrace">
            <a:avLst>
              <a:gd name="adj1" fmla="val 101417"/>
              <a:gd name="adj2" fmla="val 50000"/>
            </a:avLst>
          </a:prstGeom>
          <a:noFill/>
          <a:ln w="28575">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solidFill>
                <a:srgbClr val="333399"/>
              </a:solidFill>
            </a:endParaRPr>
          </a:p>
        </p:txBody>
      </p:sp>
      <p:sp>
        <p:nvSpPr>
          <p:cNvPr id="481338" name="Text Box 58"/>
          <p:cNvSpPr txBox="1">
            <a:spLocks noChangeArrowheads="1"/>
          </p:cNvSpPr>
          <p:nvPr/>
        </p:nvSpPr>
        <p:spPr bwMode="auto">
          <a:xfrm>
            <a:off x="3895725" y="4902200"/>
            <a:ext cx="12017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a:solidFill>
                  <a:srgbClr val="333399"/>
                </a:solidFill>
                <a:latin typeface="Arial" charset="0"/>
                <a:ea typeface="黑体" pitchFamily="2" charset="-122"/>
              </a:rPr>
              <a:t>数据部分</a:t>
            </a:r>
          </a:p>
        </p:txBody>
      </p:sp>
      <p:sp>
        <p:nvSpPr>
          <p:cNvPr id="481339" name="AutoShape 59"/>
          <p:cNvSpPr/>
          <p:nvPr/>
        </p:nvSpPr>
        <p:spPr bwMode="auto">
          <a:xfrm>
            <a:off x="5326063" y="3948113"/>
            <a:ext cx="160337" cy="742950"/>
          </a:xfrm>
          <a:prstGeom prst="rightBrace">
            <a:avLst>
              <a:gd name="adj1" fmla="val 38614"/>
              <a:gd name="adj2" fmla="val 50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340" name="Freeform 60"/>
          <p:cNvSpPr/>
          <p:nvPr/>
        </p:nvSpPr>
        <p:spPr bwMode="auto">
          <a:xfrm>
            <a:off x="5486400" y="1792288"/>
            <a:ext cx="454025" cy="2525712"/>
          </a:xfrm>
          <a:custGeom>
            <a:avLst/>
            <a:gdLst>
              <a:gd name="T0" fmla="*/ 0 w 464"/>
              <a:gd name="T1" fmla="*/ 1624 h 1624"/>
              <a:gd name="T2" fmla="*/ 56 w 464"/>
              <a:gd name="T3" fmla="*/ 1624 h 1624"/>
              <a:gd name="T4" fmla="*/ 56 w 464"/>
              <a:gd name="T5" fmla="*/ 0 h 1624"/>
              <a:gd name="T6" fmla="*/ 464 w 464"/>
              <a:gd name="T7" fmla="*/ 0 h 1624"/>
            </a:gdLst>
            <a:ahLst/>
            <a:cxnLst>
              <a:cxn ang="0">
                <a:pos x="T0" y="T1"/>
              </a:cxn>
              <a:cxn ang="0">
                <a:pos x="T2" y="T3"/>
              </a:cxn>
              <a:cxn ang="0">
                <a:pos x="T4" y="T5"/>
              </a:cxn>
              <a:cxn ang="0">
                <a:pos x="T6" y="T7"/>
              </a:cxn>
            </a:cxnLst>
            <a:rect l="0" t="0" r="r" b="b"/>
            <a:pathLst>
              <a:path w="464" h="1624">
                <a:moveTo>
                  <a:pt x="0" y="1624"/>
                </a:moveTo>
                <a:lnTo>
                  <a:pt x="56" y="1624"/>
                </a:lnTo>
                <a:lnTo>
                  <a:pt x="56" y="0"/>
                </a:lnTo>
                <a:lnTo>
                  <a:pt x="464" y="0"/>
                </a:lnTo>
              </a:path>
            </a:pathLst>
          </a:custGeom>
          <a:noFill/>
          <a:ln w="28575" cmpd="sng">
            <a:solidFill>
              <a:srgbClr val="333399"/>
            </a:solidFill>
            <a:round/>
            <a:headEnd type="none" w="med" len="me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81357" name="Group 77"/>
          <p:cNvGrpSpPr/>
          <p:nvPr/>
        </p:nvGrpSpPr>
        <p:grpSpPr bwMode="auto">
          <a:xfrm>
            <a:off x="6416675" y="4560888"/>
            <a:ext cx="2476500" cy="1389062"/>
            <a:chOff x="4042" y="2873"/>
            <a:chExt cx="1560" cy="875"/>
          </a:xfrm>
        </p:grpSpPr>
        <p:sp>
          <p:nvSpPr>
            <p:cNvPr id="481341" name="AutoShape 61"/>
            <p:cNvSpPr>
              <a:spLocks noChangeArrowheads="1"/>
            </p:cNvSpPr>
            <p:nvPr/>
          </p:nvSpPr>
          <p:spPr bwMode="auto">
            <a:xfrm>
              <a:off x="4742" y="2873"/>
              <a:ext cx="101" cy="316"/>
            </a:xfrm>
            <a:prstGeom prst="downArrow">
              <a:avLst>
                <a:gd name="adj1" fmla="val 50000"/>
                <a:gd name="adj2" fmla="val 78218"/>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342" name="Rectangle 62"/>
            <p:cNvSpPr>
              <a:spLocks noChangeArrowheads="1"/>
            </p:cNvSpPr>
            <p:nvPr/>
          </p:nvSpPr>
          <p:spPr bwMode="auto">
            <a:xfrm>
              <a:off x="4042" y="3235"/>
              <a:ext cx="1560" cy="513"/>
            </a:xfrm>
            <a:prstGeom prst="rect">
              <a:avLst/>
            </a:prstGeom>
            <a:solidFill>
              <a:srgbClr val="CCECFF"/>
            </a:solidFill>
            <a:ln w="12700">
              <a:solidFill>
                <a:srgbClr val="333399"/>
              </a:solidFill>
              <a:miter lim="800000"/>
            </a:ln>
            <a:effectLst>
              <a:outerShdw dist="35921" dir="2700000" algn="ctr" rotWithShape="0">
                <a:schemeClr val="bg2"/>
              </a:outerShdw>
            </a:effectLst>
          </p:spPr>
          <p:txBody>
            <a:bodyPr wrap="none" anchor="ctr"/>
            <a:lstStyle/>
            <a:p>
              <a:r>
                <a:rPr kumimoji="1" lang="zh-CN" altLang="en-US" sz="2000">
                  <a:solidFill>
                    <a:srgbClr val="333399"/>
                  </a:solidFill>
                  <a:latin typeface="Arial" charset="0"/>
                  <a:ea typeface="黑体" pitchFamily="2" charset="-122"/>
                </a:rPr>
                <a:t>若结果为 </a:t>
              </a:r>
              <a:r>
                <a:rPr kumimoji="1" lang="en-US" altLang="zh-CN" sz="2000">
                  <a:solidFill>
                    <a:srgbClr val="333399"/>
                  </a:solidFill>
                  <a:latin typeface="Arial" charset="0"/>
                  <a:ea typeface="黑体" pitchFamily="2" charset="-122"/>
                </a:rPr>
                <a:t>0, </a:t>
              </a:r>
              <a:r>
                <a:rPr kumimoji="1" lang="zh-CN" altLang="en-US" sz="2000">
                  <a:solidFill>
                    <a:srgbClr val="333399"/>
                  </a:solidFill>
                  <a:latin typeface="Arial" charset="0"/>
                  <a:ea typeface="黑体" pitchFamily="2" charset="-122"/>
                </a:rPr>
                <a:t>则保留；</a:t>
              </a:r>
            </a:p>
            <a:p>
              <a:r>
                <a:rPr kumimoji="1" lang="zh-CN" altLang="en-US" sz="2000">
                  <a:solidFill>
                    <a:srgbClr val="333399"/>
                  </a:solidFill>
                  <a:latin typeface="Arial" charset="0"/>
                  <a:ea typeface="黑体" pitchFamily="2" charset="-122"/>
                </a:rPr>
                <a:t>否则，丢弃该数据报</a:t>
              </a:r>
            </a:p>
          </p:txBody>
        </p:sp>
      </p:grpSp>
      <p:grpSp>
        <p:nvGrpSpPr>
          <p:cNvPr id="481352" name="Group 72"/>
          <p:cNvGrpSpPr/>
          <p:nvPr/>
        </p:nvGrpSpPr>
        <p:grpSpPr bwMode="auto">
          <a:xfrm>
            <a:off x="827088" y="4887913"/>
            <a:ext cx="2968625" cy="701675"/>
            <a:chOff x="521" y="3079"/>
            <a:chExt cx="1870" cy="442"/>
          </a:xfrm>
        </p:grpSpPr>
        <p:sp>
          <p:nvSpPr>
            <p:cNvPr id="481343" name="Text Box 63"/>
            <p:cNvSpPr txBox="1">
              <a:spLocks noChangeArrowheads="1"/>
            </p:cNvSpPr>
            <p:nvPr/>
          </p:nvSpPr>
          <p:spPr bwMode="auto">
            <a:xfrm>
              <a:off x="521" y="3079"/>
              <a:ext cx="1556"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a:solidFill>
                    <a:srgbClr val="333399"/>
                  </a:solidFill>
                  <a:latin typeface="Arial" charset="0"/>
                  <a:ea typeface="黑体" pitchFamily="2" charset="-122"/>
                </a:rPr>
                <a:t>数据部分</a:t>
              </a:r>
            </a:p>
            <a:p>
              <a:pPr algn="ctr"/>
              <a:r>
                <a:rPr kumimoji="1" lang="zh-CN" altLang="en-US" sz="2000">
                  <a:solidFill>
                    <a:srgbClr val="333399"/>
                  </a:solidFill>
                  <a:latin typeface="Arial" charset="0"/>
                  <a:ea typeface="黑体" pitchFamily="2" charset="-122"/>
                </a:rPr>
                <a:t>不参与检验和的计算</a:t>
              </a:r>
            </a:p>
          </p:txBody>
        </p:sp>
        <p:sp>
          <p:nvSpPr>
            <p:cNvPr id="481344" name="Line 64"/>
            <p:cNvSpPr>
              <a:spLocks noChangeShapeType="1"/>
            </p:cNvSpPr>
            <p:nvPr/>
          </p:nvSpPr>
          <p:spPr bwMode="auto">
            <a:xfrm>
              <a:off x="2020" y="3266"/>
              <a:ext cx="371"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2000" fill="hold" nodeType="clickEffect">
                                  <p:stCondLst>
                                    <p:cond delay="0"/>
                                  </p:stCondLst>
                                  <p:childTnLst>
                                    <p:anim calcmode="discrete" valueType="str">
                                      <p:cBhvr>
                                        <p:cTn id="6" dur="1000" fill="hold"/>
                                        <p:tgtEl>
                                          <p:spTgt spid="481347"/>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2000" fill="hold" nodeType="clickEffect">
                                  <p:stCondLst>
                                    <p:cond delay="0"/>
                                  </p:stCondLst>
                                  <p:childTnLst>
                                    <p:anim calcmode="discrete" valueType="str">
                                      <p:cBhvr>
                                        <p:cTn id="10" dur="1000" fill="hold"/>
                                        <p:tgtEl>
                                          <p:spTgt spid="481348"/>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35" presetClass="emph" presetSubtype="0" repeatCount="2000" fill="hold" nodeType="clickEffect">
                                  <p:stCondLst>
                                    <p:cond delay="0"/>
                                  </p:stCondLst>
                                  <p:childTnLst>
                                    <p:anim calcmode="discrete" valueType="str">
                                      <p:cBhvr>
                                        <p:cTn id="14" dur="1000" fill="hold"/>
                                        <p:tgtEl>
                                          <p:spTgt spid="481352"/>
                                        </p:tgtEl>
                                        <p:attrNameLst>
                                          <p:attrName>style.visibility</p:attrName>
                                        </p:attrNameLst>
                                      </p:cBhvr>
                                      <p:tavLst>
                                        <p:tav tm="0">
                                          <p:val>
                                            <p:strVal val="hidden"/>
                                          </p:val>
                                        </p:tav>
                                        <p:tav tm="50000">
                                          <p:val>
                                            <p:strVal val="visible"/>
                                          </p:val>
                                        </p:tav>
                                      </p:tavLst>
                                    </p:anim>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2000" fill="hold" nodeType="clickEffect">
                                  <p:stCondLst>
                                    <p:cond delay="0"/>
                                  </p:stCondLst>
                                  <p:childTnLst>
                                    <p:anim calcmode="discrete" valueType="str">
                                      <p:cBhvr>
                                        <p:cTn id="18" dur="1000" fill="hold"/>
                                        <p:tgtEl>
                                          <p:spTgt spid="481349"/>
                                        </p:tgtEl>
                                        <p:attrNameLst>
                                          <p:attrName>style.visibility</p:attrName>
                                        </p:attrNameLst>
                                      </p:cBhvr>
                                      <p:tavLst>
                                        <p:tav tm="0">
                                          <p:val>
                                            <p:strVal val="hidden"/>
                                          </p:val>
                                        </p:tav>
                                        <p:tav tm="50000">
                                          <p:val>
                                            <p:strVal val="visible"/>
                                          </p:val>
                                        </p:tav>
                                      </p:tavLst>
                                    </p:anim>
                                  </p:childTnLst>
                                </p:cTn>
                              </p:par>
                            </p:childTnLst>
                          </p:cTn>
                        </p:par>
                      </p:childTnLst>
                    </p:cTn>
                  </p:par>
                  <p:par>
                    <p:cTn id="19" fill="hold">
                      <p:stCondLst>
                        <p:cond delay="indefinite"/>
                      </p:stCondLst>
                      <p:childTnLst>
                        <p:par>
                          <p:cTn id="20" fill="hold">
                            <p:stCondLst>
                              <p:cond delay="0"/>
                            </p:stCondLst>
                            <p:childTnLst>
                              <p:par>
                                <p:cTn id="21" presetID="35" presetClass="emph" presetSubtype="0" repeatCount="2000" fill="hold" nodeType="clickEffect">
                                  <p:stCondLst>
                                    <p:cond delay="0"/>
                                  </p:stCondLst>
                                  <p:childTnLst>
                                    <p:anim calcmode="discrete" valueType="str">
                                      <p:cBhvr>
                                        <p:cTn id="22" dur="1000" fill="hold"/>
                                        <p:tgtEl>
                                          <p:spTgt spid="481351"/>
                                        </p:tgtEl>
                                        <p:attrNameLst>
                                          <p:attrName>style.visibility</p:attrName>
                                        </p:attrNameLst>
                                      </p:cBhvr>
                                      <p:tavLst>
                                        <p:tav tm="0">
                                          <p:val>
                                            <p:strVal val="hidden"/>
                                          </p:val>
                                        </p:tav>
                                        <p:tav tm="50000">
                                          <p:val>
                                            <p:strVal val="visible"/>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81319"/>
                                        </p:tgtEl>
                                        <p:attrNameLst>
                                          <p:attrName>style.visibility</p:attrName>
                                        </p:attrNameLst>
                                      </p:cBhvr>
                                      <p:to>
                                        <p:strVal val="visible"/>
                                      </p:to>
                                    </p:set>
                                    <p:animEffect transition="in" filter="wipe(left)">
                                      <p:cBhvr>
                                        <p:cTn id="27" dur="2000"/>
                                        <p:tgtEl>
                                          <p:spTgt spid="481319"/>
                                        </p:tgtEl>
                                      </p:cBhvr>
                                    </p:animEffect>
                                  </p:childTnLst>
                                </p:cTn>
                              </p:par>
                            </p:childTnLst>
                          </p:cTn>
                        </p:par>
                      </p:childTnLst>
                    </p:cTn>
                  </p:par>
                  <p:par>
                    <p:cTn id="28" fill="hold">
                      <p:stCondLst>
                        <p:cond delay="indefinite"/>
                      </p:stCondLst>
                      <p:childTnLst>
                        <p:par>
                          <p:cTn id="29" fill="hold">
                            <p:stCondLst>
                              <p:cond delay="0"/>
                            </p:stCondLst>
                            <p:childTnLst>
                              <p:par>
                                <p:cTn id="30" presetID="35" presetClass="emph" presetSubtype="0" repeatCount="2000" fill="hold" nodeType="clickEffect">
                                  <p:stCondLst>
                                    <p:cond delay="0"/>
                                  </p:stCondLst>
                                  <p:childTnLst>
                                    <p:anim calcmode="discrete" valueType="str">
                                      <p:cBhvr>
                                        <p:cTn id="31" dur="1000" fill="hold"/>
                                        <p:tgtEl>
                                          <p:spTgt spid="481353"/>
                                        </p:tgtEl>
                                        <p:attrNameLst>
                                          <p:attrName>style.visibility</p:attrName>
                                        </p:attrNameLst>
                                      </p:cBhvr>
                                      <p:tavLst>
                                        <p:tav tm="0">
                                          <p:val>
                                            <p:strVal val="hidden"/>
                                          </p:val>
                                        </p:tav>
                                        <p:tav tm="50000">
                                          <p:val>
                                            <p:strVal val="visible"/>
                                          </p:val>
                                        </p:tav>
                                      </p:tavLst>
                                    </p:anim>
                                  </p:childTnLst>
                                </p:cTn>
                              </p:par>
                            </p:childTnLst>
                          </p:cTn>
                        </p:par>
                      </p:childTnLst>
                    </p:cTn>
                  </p:par>
                  <p:par>
                    <p:cTn id="32" fill="hold">
                      <p:stCondLst>
                        <p:cond delay="indefinite"/>
                      </p:stCondLst>
                      <p:childTnLst>
                        <p:par>
                          <p:cTn id="33" fill="hold">
                            <p:stCondLst>
                              <p:cond delay="0"/>
                            </p:stCondLst>
                            <p:childTnLst>
                              <p:par>
                                <p:cTn id="34" presetID="35" presetClass="emph" presetSubtype="0" repeatCount="2000" fill="hold" nodeType="clickEffect">
                                  <p:stCondLst>
                                    <p:cond delay="0"/>
                                  </p:stCondLst>
                                  <p:childTnLst>
                                    <p:anim calcmode="discrete" valueType="str">
                                      <p:cBhvr>
                                        <p:cTn id="35" dur="1000" fill="hold"/>
                                        <p:tgtEl>
                                          <p:spTgt spid="481354"/>
                                        </p:tgtEl>
                                        <p:attrNameLst>
                                          <p:attrName>style.visibility</p:attrName>
                                        </p:attrNameLst>
                                      </p:cBhvr>
                                      <p:tavLst>
                                        <p:tav tm="0">
                                          <p:val>
                                            <p:strVal val="hidden"/>
                                          </p:val>
                                        </p:tav>
                                        <p:tav tm="50000">
                                          <p:val>
                                            <p:strVal val="visible"/>
                                          </p:val>
                                        </p:tav>
                                      </p:tavLst>
                                    </p:anim>
                                  </p:childTnLst>
                                </p:cTn>
                              </p:par>
                            </p:childTnLst>
                          </p:cTn>
                        </p:par>
                      </p:childTnLst>
                    </p:cTn>
                  </p:par>
                  <p:par>
                    <p:cTn id="36" fill="hold">
                      <p:stCondLst>
                        <p:cond delay="indefinite"/>
                      </p:stCondLst>
                      <p:childTnLst>
                        <p:par>
                          <p:cTn id="37" fill="hold">
                            <p:stCondLst>
                              <p:cond delay="0"/>
                            </p:stCondLst>
                            <p:childTnLst>
                              <p:par>
                                <p:cTn id="38" presetID="35" presetClass="emph" presetSubtype="0" repeatCount="2000" fill="hold" nodeType="clickEffect">
                                  <p:stCondLst>
                                    <p:cond delay="0"/>
                                  </p:stCondLst>
                                  <p:childTnLst>
                                    <p:anim calcmode="discrete" valueType="str">
                                      <p:cBhvr>
                                        <p:cTn id="39" dur="1000" fill="hold"/>
                                        <p:tgtEl>
                                          <p:spTgt spid="481355"/>
                                        </p:tgtEl>
                                        <p:attrNameLst>
                                          <p:attrName>style.visibility</p:attrName>
                                        </p:attrNameLst>
                                      </p:cBhvr>
                                      <p:tavLst>
                                        <p:tav tm="0">
                                          <p:val>
                                            <p:strVal val="hidden"/>
                                          </p:val>
                                        </p:tav>
                                        <p:tav tm="50000">
                                          <p:val>
                                            <p:strVal val="visible"/>
                                          </p:val>
                                        </p:tav>
                                      </p:tavLst>
                                    </p:anim>
                                  </p:childTnLst>
                                </p:cTn>
                              </p:par>
                            </p:childTnLst>
                          </p:cTn>
                        </p:par>
                      </p:childTnLst>
                    </p:cTn>
                  </p:par>
                  <p:par>
                    <p:cTn id="40" fill="hold">
                      <p:stCondLst>
                        <p:cond delay="indefinite"/>
                      </p:stCondLst>
                      <p:childTnLst>
                        <p:par>
                          <p:cTn id="41" fill="hold">
                            <p:stCondLst>
                              <p:cond delay="0"/>
                            </p:stCondLst>
                            <p:childTnLst>
                              <p:par>
                                <p:cTn id="42" presetID="35" presetClass="emph" presetSubtype="0" repeatCount="2000" fill="hold" nodeType="clickEffect">
                                  <p:stCondLst>
                                    <p:cond delay="0"/>
                                  </p:stCondLst>
                                  <p:childTnLst>
                                    <p:anim calcmode="discrete" valueType="str">
                                      <p:cBhvr>
                                        <p:cTn id="43" dur="1000" fill="hold"/>
                                        <p:tgtEl>
                                          <p:spTgt spid="481356"/>
                                        </p:tgtEl>
                                        <p:attrNameLst>
                                          <p:attrName>style.visibility</p:attrName>
                                        </p:attrNameLst>
                                      </p:cBhvr>
                                      <p:tavLst>
                                        <p:tav tm="0">
                                          <p:val>
                                            <p:strVal val="hidden"/>
                                          </p:val>
                                        </p:tav>
                                        <p:tav tm="50000">
                                          <p:val>
                                            <p:strVal val="visible"/>
                                          </p:val>
                                        </p:tav>
                                      </p:tavLst>
                                    </p:anim>
                                  </p:childTnLst>
                                </p:cTn>
                              </p:par>
                            </p:childTnLst>
                          </p:cTn>
                        </p:par>
                      </p:childTnLst>
                    </p:cTn>
                  </p:par>
                  <p:par>
                    <p:cTn id="44" fill="hold">
                      <p:stCondLst>
                        <p:cond delay="indefinite"/>
                      </p:stCondLst>
                      <p:childTnLst>
                        <p:par>
                          <p:cTn id="45" fill="hold">
                            <p:stCondLst>
                              <p:cond delay="0"/>
                            </p:stCondLst>
                            <p:childTnLst>
                              <p:par>
                                <p:cTn id="46" presetID="35" presetClass="emph" presetSubtype="0" repeatCount="2000" fill="hold" nodeType="clickEffect">
                                  <p:stCondLst>
                                    <p:cond delay="0"/>
                                  </p:stCondLst>
                                  <p:childTnLst>
                                    <p:anim calcmode="discrete" valueType="str">
                                      <p:cBhvr>
                                        <p:cTn id="47" dur="1000" fill="hold"/>
                                        <p:tgtEl>
                                          <p:spTgt spid="48135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9"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0258" name="Line 2"/>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0259" name="Rectangle 3"/>
          <p:cNvSpPr>
            <a:spLocks noChangeArrowheads="1"/>
          </p:cNvSpPr>
          <p:nvPr/>
        </p:nvSpPr>
        <p:spPr bwMode="auto">
          <a:xfrm>
            <a:off x="176213" y="2205038"/>
            <a:ext cx="434975" cy="6985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a:t>
            </a:r>
          </a:p>
          <a:p>
            <a:pPr defTabSz="762000" eaLnBrk="0" hangingPunct="0"/>
            <a:r>
              <a:rPr kumimoji="1" lang="zh-CN" altLang="en-US" sz="2000">
                <a:solidFill>
                  <a:srgbClr val="333399"/>
                </a:solidFill>
                <a:latin typeface="Arial" charset="0"/>
                <a:ea typeface="黑体" pitchFamily="2" charset="-122"/>
              </a:rPr>
              <a:t>部</a:t>
            </a:r>
          </a:p>
        </p:txBody>
      </p:sp>
      <p:sp>
        <p:nvSpPr>
          <p:cNvPr id="480260" name="Rectangle 4"/>
          <p:cNvSpPr>
            <a:spLocks noChangeArrowheads="1"/>
          </p:cNvSpPr>
          <p:nvPr/>
        </p:nvSpPr>
        <p:spPr bwMode="auto">
          <a:xfrm>
            <a:off x="3094038" y="1371600"/>
            <a:ext cx="1966912"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261" name="Freeform 5"/>
          <p:cNvSpPr/>
          <p:nvPr/>
        </p:nvSpPr>
        <p:spPr bwMode="auto">
          <a:xfrm>
            <a:off x="1887538" y="817563"/>
            <a:ext cx="5721350" cy="550862"/>
          </a:xfrm>
          <a:custGeom>
            <a:avLst/>
            <a:gdLst>
              <a:gd name="T0" fmla="*/ 0 w 3344"/>
              <a:gd name="T1" fmla="*/ 0 h 510"/>
              <a:gd name="T2" fmla="*/ 3344 w 3344"/>
              <a:gd name="T3" fmla="*/ 0 h 510"/>
              <a:gd name="T4" fmla="*/ 1860 w 3344"/>
              <a:gd name="T5" fmla="*/ 510 h 510"/>
              <a:gd name="T6" fmla="*/ 695 w 3344"/>
              <a:gd name="T7" fmla="*/ 498 h 510"/>
              <a:gd name="T8" fmla="*/ 0 w 3344"/>
              <a:gd name="T9" fmla="*/ 0 h 510"/>
            </a:gdLst>
            <a:ahLst/>
            <a:cxnLst>
              <a:cxn ang="0">
                <a:pos x="T0" y="T1"/>
              </a:cxn>
              <a:cxn ang="0">
                <a:pos x="T2" y="T3"/>
              </a:cxn>
              <a:cxn ang="0">
                <a:pos x="T4" y="T5"/>
              </a:cxn>
              <a:cxn ang="0">
                <a:pos x="T6" y="T7"/>
              </a:cxn>
              <a:cxn ang="0">
                <a:pos x="T8" y="T9"/>
              </a:cxn>
            </a:cxnLst>
            <a:rect l="0" t="0" r="r" b="b"/>
            <a:pathLst>
              <a:path w="3344" h="510">
                <a:moveTo>
                  <a:pt x="0" y="0"/>
                </a:moveTo>
                <a:lnTo>
                  <a:pt x="3344" y="0"/>
                </a:lnTo>
                <a:lnTo>
                  <a:pt x="1860" y="510"/>
                </a:lnTo>
                <a:lnTo>
                  <a:pt x="695" y="498"/>
                </a:lnTo>
                <a:lnTo>
                  <a:pt x="0" y="0"/>
                </a:lnTo>
                <a:close/>
              </a:path>
            </a:pathLst>
          </a:custGeom>
          <a:solidFill>
            <a:srgbClr val="FFCCFF"/>
          </a:solidFill>
          <a:ln>
            <a:noFill/>
          </a:ln>
          <a:effectLst/>
          <a:extLst>
            <a:ext uri="{91240B29-F687-4F45-9708-019B960494DF}">
              <a14:hiddenLine xmlns:a14="http://schemas.microsoft.com/office/drawing/2010/main" w="12700">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0262" name="Rectangle 6"/>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263" name="Rectangle 7"/>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264" name="Line 8"/>
          <p:cNvSpPr>
            <a:spLocks noChangeShapeType="1"/>
          </p:cNvSpPr>
          <p:nvPr/>
        </p:nvSpPr>
        <p:spPr bwMode="auto">
          <a:xfrm>
            <a:off x="1131888" y="1812925"/>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265" name="Line 9"/>
          <p:cNvSpPr>
            <a:spLocks noChangeShapeType="1"/>
          </p:cNvSpPr>
          <p:nvPr/>
        </p:nvSpPr>
        <p:spPr bwMode="auto">
          <a:xfrm>
            <a:off x="1131888" y="2255838"/>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266" name="Line 10"/>
          <p:cNvSpPr>
            <a:spLocks noChangeShapeType="1"/>
          </p:cNvSpPr>
          <p:nvPr/>
        </p:nvSpPr>
        <p:spPr bwMode="auto">
          <a:xfrm>
            <a:off x="1131888" y="2700338"/>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267" name="Line 11"/>
          <p:cNvSpPr>
            <a:spLocks noChangeShapeType="1"/>
          </p:cNvSpPr>
          <p:nvPr/>
        </p:nvSpPr>
        <p:spPr bwMode="auto">
          <a:xfrm>
            <a:off x="1131888" y="3138488"/>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268" name="Line 12"/>
          <p:cNvSpPr>
            <a:spLocks noChangeShapeType="1"/>
          </p:cNvSpPr>
          <p:nvPr/>
        </p:nvSpPr>
        <p:spPr bwMode="auto">
          <a:xfrm>
            <a:off x="1131888" y="3582988"/>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269" name="Line 13"/>
          <p:cNvSpPr>
            <a:spLocks noChangeShapeType="1"/>
          </p:cNvSpPr>
          <p:nvPr/>
        </p:nvSpPr>
        <p:spPr bwMode="auto">
          <a:xfrm>
            <a:off x="2100263" y="1370013"/>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270" name="Line 14"/>
          <p:cNvSpPr>
            <a:spLocks noChangeShapeType="1"/>
          </p:cNvSpPr>
          <p:nvPr/>
        </p:nvSpPr>
        <p:spPr bwMode="auto">
          <a:xfrm>
            <a:off x="3084513" y="1370013"/>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271" name="Line 15"/>
          <p:cNvSpPr>
            <a:spLocks noChangeShapeType="1"/>
          </p:cNvSpPr>
          <p:nvPr/>
        </p:nvSpPr>
        <p:spPr bwMode="auto">
          <a:xfrm>
            <a:off x="3084513" y="2265363"/>
            <a:ext cx="0" cy="4318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272" name="Line 16"/>
          <p:cNvSpPr>
            <a:spLocks noChangeShapeType="1"/>
          </p:cNvSpPr>
          <p:nvPr/>
        </p:nvSpPr>
        <p:spPr bwMode="auto">
          <a:xfrm>
            <a:off x="5057775" y="1370013"/>
            <a:ext cx="0" cy="13271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273" name="Line 17"/>
          <p:cNvSpPr>
            <a:spLocks noChangeShapeType="1"/>
          </p:cNvSpPr>
          <p:nvPr/>
        </p:nvSpPr>
        <p:spPr bwMode="auto">
          <a:xfrm flipV="1">
            <a:off x="7029450" y="3578225"/>
            <a:ext cx="0" cy="4413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274" name="Line 18"/>
          <p:cNvSpPr>
            <a:spLocks noChangeShapeType="1"/>
          </p:cNvSpPr>
          <p:nvPr/>
        </p:nvSpPr>
        <p:spPr bwMode="auto">
          <a:xfrm>
            <a:off x="5859463" y="1822450"/>
            <a:ext cx="0" cy="4333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275" name="Rectangle 19"/>
          <p:cNvSpPr>
            <a:spLocks noChangeArrowheads="1"/>
          </p:cNvSpPr>
          <p:nvPr/>
        </p:nvSpPr>
        <p:spPr bwMode="auto">
          <a:xfrm>
            <a:off x="10795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80276" name="Rectangle 20"/>
          <p:cNvSpPr>
            <a:spLocks noChangeArrowheads="1"/>
          </p:cNvSpPr>
          <p:nvPr/>
        </p:nvSpPr>
        <p:spPr bwMode="auto">
          <a:xfrm>
            <a:off x="2014538" y="982663"/>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80277" name="Rectangle 21"/>
          <p:cNvSpPr>
            <a:spLocks noChangeArrowheads="1"/>
          </p:cNvSpPr>
          <p:nvPr/>
        </p:nvSpPr>
        <p:spPr bwMode="auto">
          <a:xfrm>
            <a:off x="30099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8</a:t>
            </a:r>
          </a:p>
        </p:txBody>
      </p:sp>
      <p:sp>
        <p:nvSpPr>
          <p:cNvPr id="480278" name="Rectangle 22"/>
          <p:cNvSpPr>
            <a:spLocks noChangeArrowheads="1"/>
          </p:cNvSpPr>
          <p:nvPr/>
        </p:nvSpPr>
        <p:spPr bwMode="auto">
          <a:xfrm>
            <a:off x="4960938"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16</a:t>
            </a:r>
          </a:p>
        </p:txBody>
      </p:sp>
      <p:sp>
        <p:nvSpPr>
          <p:cNvPr id="480279" name="Rectangle 23"/>
          <p:cNvSpPr>
            <a:spLocks noChangeArrowheads="1"/>
          </p:cNvSpPr>
          <p:nvPr/>
        </p:nvSpPr>
        <p:spPr bwMode="auto">
          <a:xfrm>
            <a:off x="5757863" y="982663"/>
            <a:ext cx="4619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19</a:t>
            </a:r>
          </a:p>
        </p:txBody>
      </p:sp>
      <p:sp>
        <p:nvSpPr>
          <p:cNvPr id="480280" name="Rectangle 24"/>
          <p:cNvSpPr>
            <a:spLocks noChangeArrowheads="1"/>
          </p:cNvSpPr>
          <p:nvPr/>
        </p:nvSpPr>
        <p:spPr bwMode="auto">
          <a:xfrm>
            <a:off x="6932613"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24</a:t>
            </a:r>
          </a:p>
        </p:txBody>
      </p:sp>
      <p:sp>
        <p:nvSpPr>
          <p:cNvPr id="480281" name="Rectangle 25"/>
          <p:cNvSpPr>
            <a:spLocks noChangeArrowheads="1"/>
          </p:cNvSpPr>
          <p:nvPr/>
        </p:nvSpPr>
        <p:spPr bwMode="auto">
          <a:xfrm>
            <a:off x="8645525"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31</a:t>
            </a:r>
          </a:p>
        </p:txBody>
      </p:sp>
      <p:sp>
        <p:nvSpPr>
          <p:cNvPr id="480282" name="Rectangle 26"/>
          <p:cNvSpPr>
            <a:spLocks noChangeArrowheads="1"/>
          </p:cNvSpPr>
          <p:nvPr/>
        </p:nvSpPr>
        <p:spPr bwMode="auto">
          <a:xfrm>
            <a:off x="1228725" y="1397000"/>
            <a:ext cx="7588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版 本</a:t>
            </a:r>
          </a:p>
        </p:txBody>
      </p:sp>
      <p:sp>
        <p:nvSpPr>
          <p:cNvPr id="480283" name="Rectangle 27"/>
          <p:cNvSpPr>
            <a:spLocks noChangeArrowheads="1"/>
          </p:cNvSpPr>
          <p:nvPr/>
        </p:nvSpPr>
        <p:spPr bwMode="auto">
          <a:xfrm>
            <a:off x="5116513" y="18732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标志</a:t>
            </a:r>
          </a:p>
        </p:txBody>
      </p:sp>
      <p:sp>
        <p:nvSpPr>
          <p:cNvPr id="480284" name="Rectangle 28"/>
          <p:cNvSpPr>
            <a:spLocks noChangeArrowheads="1"/>
          </p:cNvSpPr>
          <p:nvPr/>
        </p:nvSpPr>
        <p:spPr bwMode="auto">
          <a:xfrm>
            <a:off x="1425575" y="2278063"/>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生 存 时 间</a:t>
            </a:r>
          </a:p>
        </p:txBody>
      </p:sp>
      <p:sp>
        <p:nvSpPr>
          <p:cNvPr id="480285" name="Rectangle 29"/>
          <p:cNvSpPr>
            <a:spLocks noChangeArrowheads="1"/>
          </p:cNvSpPr>
          <p:nvPr/>
        </p:nvSpPr>
        <p:spPr bwMode="auto">
          <a:xfrm>
            <a:off x="3556000" y="2278063"/>
            <a:ext cx="9699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协    议</a:t>
            </a:r>
          </a:p>
        </p:txBody>
      </p:sp>
      <p:sp>
        <p:nvSpPr>
          <p:cNvPr id="480286" name="Rectangle 30"/>
          <p:cNvSpPr>
            <a:spLocks noChangeArrowheads="1"/>
          </p:cNvSpPr>
          <p:nvPr/>
        </p:nvSpPr>
        <p:spPr bwMode="auto">
          <a:xfrm>
            <a:off x="2570163" y="187325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    识</a:t>
            </a:r>
          </a:p>
        </p:txBody>
      </p:sp>
      <p:sp>
        <p:nvSpPr>
          <p:cNvPr id="480287" name="Rectangle 31"/>
          <p:cNvSpPr>
            <a:spLocks noChangeArrowheads="1"/>
          </p:cNvSpPr>
          <p:nvPr/>
        </p:nvSpPr>
        <p:spPr bwMode="auto">
          <a:xfrm>
            <a:off x="3303588" y="1397000"/>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服 务 类 型</a:t>
            </a:r>
          </a:p>
        </p:txBody>
      </p:sp>
      <p:sp>
        <p:nvSpPr>
          <p:cNvPr id="480288" name="Rectangle 32"/>
          <p:cNvSpPr>
            <a:spLocks noChangeArrowheads="1"/>
          </p:cNvSpPr>
          <p:nvPr/>
        </p:nvSpPr>
        <p:spPr bwMode="auto">
          <a:xfrm>
            <a:off x="6507163" y="1397000"/>
            <a:ext cx="136048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总   长   度</a:t>
            </a:r>
          </a:p>
        </p:txBody>
      </p:sp>
      <p:sp>
        <p:nvSpPr>
          <p:cNvPr id="480289" name="Rectangle 33"/>
          <p:cNvSpPr>
            <a:spLocks noChangeArrowheads="1"/>
          </p:cNvSpPr>
          <p:nvPr/>
        </p:nvSpPr>
        <p:spPr bwMode="auto">
          <a:xfrm>
            <a:off x="6778625" y="18732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片   偏   移</a:t>
            </a:r>
          </a:p>
        </p:txBody>
      </p:sp>
      <p:sp>
        <p:nvSpPr>
          <p:cNvPr id="480290" name="Rectangle 34"/>
          <p:cNvSpPr>
            <a:spLocks noChangeArrowheads="1"/>
          </p:cNvSpPr>
          <p:nvPr/>
        </p:nvSpPr>
        <p:spPr bwMode="auto">
          <a:xfrm>
            <a:off x="7502525" y="360680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填    充</a:t>
            </a:r>
          </a:p>
        </p:txBody>
      </p:sp>
      <p:sp>
        <p:nvSpPr>
          <p:cNvPr id="480291" name="Rectangle 35"/>
          <p:cNvSpPr>
            <a:spLocks noChangeArrowheads="1"/>
          </p:cNvSpPr>
          <p:nvPr/>
        </p:nvSpPr>
        <p:spPr bwMode="auto">
          <a:xfrm>
            <a:off x="5926138" y="2278063"/>
            <a:ext cx="22891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   部   检   验   和</a:t>
            </a:r>
          </a:p>
        </p:txBody>
      </p:sp>
      <p:sp>
        <p:nvSpPr>
          <p:cNvPr id="480292" name="Rectangle 36"/>
          <p:cNvSpPr>
            <a:spLocks noChangeArrowheads="1"/>
          </p:cNvSpPr>
          <p:nvPr/>
        </p:nvSpPr>
        <p:spPr bwMode="auto">
          <a:xfrm>
            <a:off x="4416425" y="27368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源   地   址</a:t>
            </a:r>
          </a:p>
        </p:txBody>
      </p:sp>
      <p:sp>
        <p:nvSpPr>
          <p:cNvPr id="480293" name="Rectangle 37"/>
          <p:cNvSpPr>
            <a:spLocks noChangeArrowheads="1"/>
          </p:cNvSpPr>
          <p:nvPr/>
        </p:nvSpPr>
        <p:spPr bwMode="auto">
          <a:xfrm>
            <a:off x="4160838" y="3178175"/>
            <a:ext cx="18256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目   的   地   址</a:t>
            </a:r>
          </a:p>
        </p:txBody>
      </p:sp>
      <p:sp>
        <p:nvSpPr>
          <p:cNvPr id="480294" name="Rectangle 38"/>
          <p:cNvSpPr>
            <a:spLocks noChangeArrowheads="1"/>
          </p:cNvSpPr>
          <p:nvPr/>
        </p:nvSpPr>
        <p:spPr bwMode="auto">
          <a:xfrm>
            <a:off x="2228850" y="3606800"/>
            <a:ext cx="4117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可   选   字   段  （长   度   可   变）</a:t>
            </a:r>
          </a:p>
        </p:txBody>
      </p:sp>
      <p:sp>
        <p:nvSpPr>
          <p:cNvPr id="480295" name="Rectangle 39"/>
          <p:cNvSpPr>
            <a:spLocks noChangeArrowheads="1"/>
          </p:cNvSpPr>
          <p:nvPr/>
        </p:nvSpPr>
        <p:spPr bwMode="auto">
          <a:xfrm>
            <a:off x="433388" y="968375"/>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80296" name="Rectangle 40"/>
          <p:cNvSpPr>
            <a:spLocks noChangeArrowheads="1"/>
          </p:cNvSpPr>
          <p:nvPr/>
        </p:nvSpPr>
        <p:spPr bwMode="auto">
          <a:xfrm>
            <a:off x="2003425" y="1377950"/>
            <a:ext cx="1196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首部长度</a:t>
            </a:r>
          </a:p>
        </p:txBody>
      </p:sp>
      <p:grpSp>
        <p:nvGrpSpPr>
          <p:cNvPr id="480297" name="Group 41"/>
          <p:cNvGrpSpPr/>
          <p:nvPr/>
        </p:nvGrpSpPr>
        <p:grpSpPr bwMode="auto">
          <a:xfrm>
            <a:off x="1069975" y="3748088"/>
            <a:ext cx="131763" cy="69850"/>
            <a:chOff x="833" y="3024"/>
            <a:chExt cx="78" cy="51"/>
          </a:xfrm>
        </p:grpSpPr>
        <p:sp>
          <p:nvSpPr>
            <p:cNvPr id="480298" name="Rectangle 42"/>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299" name="Line 43"/>
            <p:cNvSpPr>
              <a:spLocks noChangeShapeType="1"/>
            </p:cNvSpPr>
            <p:nvPr/>
          </p:nvSpPr>
          <p:spPr bwMode="auto">
            <a:xfrm>
              <a:off x="839" y="3030"/>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300" name="Line 44"/>
            <p:cNvSpPr>
              <a:spLocks noChangeShapeType="1"/>
            </p:cNvSpPr>
            <p:nvPr/>
          </p:nvSpPr>
          <p:spPr bwMode="auto">
            <a:xfrm>
              <a:off x="839" y="3075"/>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80301" name="Group 45"/>
          <p:cNvGrpSpPr/>
          <p:nvPr/>
        </p:nvGrpSpPr>
        <p:grpSpPr bwMode="auto">
          <a:xfrm>
            <a:off x="8937625" y="3757613"/>
            <a:ext cx="131763" cy="66675"/>
            <a:chOff x="5432" y="3030"/>
            <a:chExt cx="78" cy="51"/>
          </a:xfrm>
        </p:grpSpPr>
        <p:sp>
          <p:nvSpPr>
            <p:cNvPr id="480302" name="Rectangle 46"/>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303" name="Line 47"/>
            <p:cNvSpPr>
              <a:spLocks noChangeShapeType="1"/>
            </p:cNvSpPr>
            <p:nvPr/>
          </p:nvSpPr>
          <p:spPr bwMode="auto">
            <a:xfrm>
              <a:off x="5438" y="3036"/>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304" name="Line 48"/>
            <p:cNvSpPr>
              <a:spLocks noChangeShapeType="1"/>
            </p:cNvSpPr>
            <p:nvPr/>
          </p:nvSpPr>
          <p:spPr bwMode="auto">
            <a:xfrm>
              <a:off x="5438" y="3081"/>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80305" name="Rectangle 49"/>
          <p:cNvSpPr>
            <a:spLocks noChangeArrowheads="1"/>
          </p:cNvSpPr>
          <p:nvPr/>
        </p:nvSpPr>
        <p:spPr bwMode="auto">
          <a:xfrm>
            <a:off x="1889125" y="411163"/>
            <a:ext cx="5716588" cy="406400"/>
          </a:xfrm>
          <a:prstGeom prst="rect">
            <a:avLst/>
          </a:prstGeom>
          <a:solidFill>
            <a:srgbClr val="FFCC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306" name="Line 50"/>
          <p:cNvSpPr>
            <a:spLocks noChangeShapeType="1"/>
          </p:cNvSpPr>
          <p:nvPr/>
        </p:nvSpPr>
        <p:spPr bwMode="auto">
          <a:xfrm>
            <a:off x="4025900" y="401638"/>
            <a:ext cx="0" cy="41116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307" name="Line 51"/>
          <p:cNvSpPr>
            <a:spLocks noChangeShapeType="1"/>
          </p:cNvSpPr>
          <p:nvPr/>
        </p:nvSpPr>
        <p:spPr bwMode="auto">
          <a:xfrm>
            <a:off x="4754563" y="407988"/>
            <a:ext cx="0" cy="4048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308" name="Line 52"/>
          <p:cNvSpPr>
            <a:spLocks noChangeShapeType="1"/>
          </p:cNvSpPr>
          <p:nvPr/>
        </p:nvSpPr>
        <p:spPr bwMode="auto">
          <a:xfrm>
            <a:off x="5473700" y="407988"/>
            <a:ext cx="0" cy="39528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309" name="Line 53"/>
          <p:cNvSpPr>
            <a:spLocks noChangeShapeType="1"/>
          </p:cNvSpPr>
          <p:nvPr/>
        </p:nvSpPr>
        <p:spPr bwMode="auto">
          <a:xfrm>
            <a:off x="6192838" y="401638"/>
            <a:ext cx="0" cy="40163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310" name="Line 54"/>
          <p:cNvSpPr>
            <a:spLocks noChangeShapeType="1"/>
          </p:cNvSpPr>
          <p:nvPr/>
        </p:nvSpPr>
        <p:spPr bwMode="auto">
          <a:xfrm>
            <a:off x="6913563" y="407988"/>
            <a:ext cx="0" cy="4048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0311" name="Rectangle 55"/>
          <p:cNvSpPr>
            <a:spLocks noChangeArrowheads="1"/>
          </p:cNvSpPr>
          <p:nvPr/>
        </p:nvSpPr>
        <p:spPr bwMode="auto">
          <a:xfrm>
            <a:off x="201930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80312" name="Rectangle 56"/>
          <p:cNvSpPr>
            <a:spLocks noChangeArrowheads="1"/>
          </p:cNvSpPr>
          <p:nvPr/>
        </p:nvSpPr>
        <p:spPr bwMode="auto">
          <a:xfrm>
            <a:off x="2747963"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a:t>
            </a:r>
          </a:p>
        </p:txBody>
      </p:sp>
      <p:sp>
        <p:nvSpPr>
          <p:cNvPr id="480313" name="Rectangle 57"/>
          <p:cNvSpPr>
            <a:spLocks noChangeArrowheads="1"/>
          </p:cNvSpPr>
          <p:nvPr/>
        </p:nvSpPr>
        <p:spPr bwMode="auto">
          <a:xfrm>
            <a:off x="347503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a:t>
            </a:r>
          </a:p>
        </p:txBody>
      </p:sp>
      <p:sp>
        <p:nvSpPr>
          <p:cNvPr id="480314" name="Rectangle 58"/>
          <p:cNvSpPr>
            <a:spLocks noChangeArrowheads="1"/>
          </p:cNvSpPr>
          <p:nvPr/>
        </p:nvSpPr>
        <p:spPr bwMode="auto">
          <a:xfrm>
            <a:off x="420528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a:t>
            </a:r>
          </a:p>
        </p:txBody>
      </p:sp>
      <p:sp>
        <p:nvSpPr>
          <p:cNvPr id="480315" name="Rectangle 59"/>
          <p:cNvSpPr>
            <a:spLocks noChangeArrowheads="1"/>
          </p:cNvSpPr>
          <p:nvPr/>
        </p:nvSpPr>
        <p:spPr bwMode="auto">
          <a:xfrm>
            <a:off x="493395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80316" name="Rectangle 60"/>
          <p:cNvSpPr>
            <a:spLocks noChangeArrowheads="1"/>
          </p:cNvSpPr>
          <p:nvPr/>
        </p:nvSpPr>
        <p:spPr bwMode="auto">
          <a:xfrm>
            <a:off x="566261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5</a:t>
            </a:r>
          </a:p>
        </p:txBody>
      </p:sp>
      <p:sp>
        <p:nvSpPr>
          <p:cNvPr id="480317" name="Rectangle 61"/>
          <p:cNvSpPr>
            <a:spLocks noChangeArrowheads="1"/>
          </p:cNvSpPr>
          <p:nvPr/>
        </p:nvSpPr>
        <p:spPr bwMode="auto">
          <a:xfrm>
            <a:off x="639286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6</a:t>
            </a:r>
          </a:p>
        </p:txBody>
      </p:sp>
      <p:sp>
        <p:nvSpPr>
          <p:cNvPr id="480318" name="Rectangle 62"/>
          <p:cNvSpPr>
            <a:spLocks noChangeArrowheads="1"/>
          </p:cNvSpPr>
          <p:nvPr/>
        </p:nvSpPr>
        <p:spPr bwMode="auto">
          <a:xfrm>
            <a:off x="7121525"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7</a:t>
            </a:r>
          </a:p>
        </p:txBody>
      </p:sp>
      <p:sp>
        <p:nvSpPr>
          <p:cNvPr id="480319" name="Rectangle 63"/>
          <p:cNvSpPr>
            <a:spLocks noChangeArrowheads="1"/>
          </p:cNvSpPr>
          <p:nvPr/>
        </p:nvSpPr>
        <p:spPr bwMode="auto">
          <a:xfrm>
            <a:off x="4203700"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D</a:t>
            </a:r>
          </a:p>
        </p:txBody>
      </p:sp>
      <p:sp>
        <p:nvSpPr>
          <p:cNvPr id="480320" name="Rectangle 64"/>
          <p:cNvSpPr>
            <a:spLocks noChangeArrowheads="1"/>
          </p:cNvSpPr>
          <p:nvPr/>
        </p:nvSpPr>
        <p:spPr bwMode="auto">
          <a:xfrm>
            <a:off x="4933950" y="423863"/>
            <a:ext cx="336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T</a:t>
            </a:r>
          </a:p>
        </p:txBody>
      </p:sp>
      <p:sp>
        <p:nvSpPr>
          <p:cNvPr id="480321" name="Rectangle 65"/>
          <p:cNvSpPr>
            <a:spLocks noChangeArrowheads="1"/>
          </p:cNvSpPr>
          <p:nvPr/>
        </p:nvSpPr>
        <p:spPr bwMode="auto">
          <a:xfrm>
            <a:off x="5662613"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R</a:t>
            </a:r>
          </a:p>
        </p:txBody>
      </p:sp>
      <p:sp>
        <p:nvSpPr>
          <p:cNvPr id="480322" name="Rectangle 66"/>
          <p:cNvSpPr>
            <a:spLocks noChangeArrowheads="1"/>
          </p:cNvSpPr>
          <p:nvPr/>
        </p:nvSpPr>
        <p:spPr bwMode="auto">
          <a:xfrm>
            <a:off x="6361113" y="423863"/>
            <a:ext cx="3667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C</a:t>
            </a:r>
          </a:p>
        </p:txBody>
      </p:sp>
      <p:sp>
        <p:nvSpPr>
          <p:cNvPr id="480323" name="Rectangle 67"/>
          <p:cNvSpPr>
            <a:spLocks noChangeArrowheads="1"/>
          </p:cNvSpPr>
          <p:nvPr/>
        </p:nvSpPr>
        <p:spPr bwMode="auto">
          <a:xfrm>
            <a:off x="6902450" y="423863"/>
            <a:ext cx="6905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未用</a:t>
            </a:r>
          </a:p>
        </p:txBody>
      </p:sp>
      <p:sp>
        <p:nvSpPr>
          <p:cNvPr id="480324" name="Rectangle 68"/>
          <p:cNvSpPr>
            <a:spLocks noChangeArrowheads="1"/>
          </p:cNvSpPr>
          <p:nvPr/>
        </p:nvSpPr>
        <p:spPr bwMode="auto">
          <a:xfrm>
            <a:off x="2390775" y="423863"/>
            <a:ext cx="1222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优  先  级</a:t>
            </a:r>
          </a:p>
        </p:txBody>
      </p:sp>
      <p:sp>
        <p:nvSpPr>
          <p:cNvPr id="480325" name="Rectangle 69"/>
          <p:cNvSpPr>
            <a:spLocks noChangeArrowheads="1"/>
          </p:cNvSpPr>
          <p:nvPr/>
        </p:nvSpPr>
        <p:spPr bwMode="auto">
          <a:xfrm>
            <a:off x="3811588" y="4149725"/>
            <a:ext cx="2908300" cy="3937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数       据       部       分</a:t>
            </a:r>
          </a:p>
        </p:txBody>
      </p:sp>
      <p:sp>
        <p:nvSpPr>
          <p:cNvPr id="480326" name="Rectangle 70"/>
          <p:cNvSpPr>
            <a:spLocks noChangeArrowheads="1"/>
          </p:cNvSpPr>
          <p:nvPr/>
        </p:nvSpPr>
        <p:spPr bwMode="auto">
          <a:xfrm>
            <a:off x="1284288" y="444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80327" name="Rectangle 71"/>
          <p:cNvSpPr>
            <a:spLocks noChangeArrowheads="1"/>
          </p:cNvSpPr>
          <p:nvPr/>
        </p:nvSpPr>
        <p:spPr bwMode="auto">
          <a:xfrm>
            <a:off x="611188" y="1773238"/>
            <a:ext cx="43497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固</a:t>
            </a:r>
          </a:p>
          <a:p>
            <a:pPr defTabSz="762000" eaLnBrk="0" hangingPunct="0">
              <a:lnSpc>
                <a:spcPct val="90000"/>
              </a:lnSpc>
            </a:pPr>
            <a:r>
              <a:rPr kumimoji="1" lang="zh-CN" altLang="en-US" sz="2000">
                <a:solidFill>
                  <a:srgbClr val="333399"/>
                </a:solidFill>
                <a:latin typeface="Arial" charset="0"/>
                <a:ea typeface="黑体" pitchFamily="2" charset="-122"/>
              </a:rPr>
              <a:t>定</a:t>
            </a:r>
          </a:p>
          <a:p>
            <a:pPr defTabSz="762000" eaLnBrk="0" hangingPunct="0">
              <a:lnSpc>
                <a:spcPct val="90000"/>
              </a:lnSpc>
            </a:pPr>
            <a:r>
              <a:rPr kumimoji="1" lang="zh-CN" altLang="en-US" sz="2000">
                <a:solidFill>
                  <a:srgbClr val="333399"/>
                </a:solidFill>
                <a:latin typeface="Arial" charset="0"/>
                <a:ea typeface="黑体" pitchFamily="2" charset="-122"/>
              </a:rPr>
              <a:t>部</a:t>
            </a:r>
          </a:p>
          <a:p>
            <a:pPr defTabSz="762000" eaLnBrk="0" hangingPunct="0">
              <a:lnSpc>
                <a:spcPct val="90000"/>
              </a:lnSpc>
            </a:pPr>
            <a:r>
              <a:rPr kumimoji="1" lang="zh-CN" altLang="en-US" sz="2000">
                <a:solidFill>
                  <a:srgbClr val="333399"/>
                </a:solidFill>
                <a:latin typeface="Arial" charset="0"/>
                <a:ea typeface="黑体" pitchFamily="2" charset="-122"/>
              </a:rPr>
              <a:t>分</a:t>
            </a:r>
          </a:p>
        </p:txBody>
      </p:sp>
      <p:sp>
        <p:nvSpPr>
          <p:cNvPr id="480328" name="Rectangle 72"/>
          <p:cNvSpPr>
            <a:spLocks noChangeArrowheads="1"/>
          </p:cNvSpPr>
          <p:nvPr/>
        </p:nvSpPr>
        <p:spPr bwMode="auto">
          <a:xfrm>
            <a:off x="468313" y="3500438"/>
            <a:ext cx="6889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可变</a:t>
            </a:r>
          </a:p>
          <a:p>
            <a:pPr defTabSz="762000" eaLnBrk="0" hangingPunct="0">
              <a:lnSpc>
                <a:spcPct val="90000"/>
              </a:lnSpc>
            </a:pPr>
            <a:r>
              <a:rPr kumimoji="1" lang="zh-CN" altLang="en-US" sz="2000">
                <a:solidFill>
                  <a:srgbClr val="333399"/>
                </a:solidFill>
                <a:latin typeface="Arial" charset="0"/>
                <a:ea typeface="黑体" pitchFamily="2" charset="-122"/>
              </a:rPr>
              <a:t>部分</a:t>
            </a:r>
          </a:p>
        </p:txBody>
      </p:sp>
      <p:grpSp>
        <p:nvGrpSpPr>
          <p:cNvPr id="480333" name="Group 77"/>
          <p:cNvGrpSpPr/>
          <p:nvPr/>
        </p:nvGrpSpPr>
        <p:grpSpPr bwMode="auto">
          <a:xfrm>
            <a:off x="1116013" y="2708275"/>
            <a:ext cx="7866062" cy="3097213"/>
            <a:chOff x="703" y="1706"/>
            <a:chExt cx="4955" cy="1951"/>
          </a:xfrm>
        </p:grpSpPr>
        <p:sp>
          <p:nvSpPr>
            <p:cNvPr id="480330" name="Text Box 74"/>
            <p:cNvSpPr txBox="1">
              <a:spLocks noChangeArrowheads="1"/>
            </p:cNvSpPr>
            <p:nvPr/>
          </p:nvSpPr>
          <p:spPr bwMode="auto">
            <a:xfrm>
              <a:off x="1463" y="3330"/>
              <a:ext cx="327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333399"/>
                  </a:solidFill>
                  <a:latin typeface="Arial" charset="0"/>
                  <a:ea typeface="黑体" pitchFamily="2" charset="-122"/>
                </a:rPr>
                <a:t>源地址和目的地址都各占 </a:t>
              </a:r>
              <a:r>
                <a:rPr lang="en-US" altLang="zh-CN">
                  <a:solidFill>
                    <a:srgbClr val="333399"/>
                  </a:solidFill>
                  <a:latin typeface="Arial" charset="0"/>
                  <a:ea typeface="黑体" pitchFamily="2" charset="-122"/>
                </a:rPr>
                <a:t>4 </a:t>
              </a:r>
              <a:r>
                <a:rPr lang="zh-CN" altLang="en-US">
                  <a:solidFill>
                    <a:srgbClr val="333399"/>
                  </a:solidFill>
                  <a:latin typeface="Arial" charset="0"/>
                  <a:ea typeface="黑体" pitchFamily="2" charset="-122"/>
                </a:rPr>
                <a:t>字节</a:t>
              </a:r>
            </a:p>
          </p:txBody>
        </p:sp>
        <p:sp>
          <p:nvSpPr>
            <p:cNvPr id="480331" name="Rectangle 75"/>
            <p:cNvSpPr>
              <a:spLocks noChangeArrowheads="1"/>
            </p:cNvSpPr>
            <p:nvPr/>
          </p:nvSpPr>
          <p:spPr bwMode="auto">
            <a:xfrm>
              <a:off x="703" y="1706"/>
              <a:ext cx="4955" cy="545"/>
            </a:xfrm>
            <a:prstGeom prst="rect">
              <a:avLst/>
            </a:prstGeom>
            <a:noFill/>
            <a:ln w="76200">
              <a:solidFill>
                <a:schemeClr va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80332" name="AutoShape 76"/>
          <p:cNvSpPr/>
          <p:nvPr/>
        </p:nvSpPr>
        <p:spPr bwMode="auto">
          <a:xfrm>
            <a:off x="949325" y="1412875"/>
            <a:ext cx="166688" cy="2160588"/>
          </a:xfrm>
          <a:prstGeom prst="leftBrace">
            <a:avLst>
              <a:gd name="adj1" fmla="val 108016"/>
              <a:gd name="adj2" fmla="val 50000"/>
            </a:avLst>
          </a:prstGeom>
          <a:noFill/>
          <a:ln w="28575">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2000" fill="hold" nodeType="afterEffect">
                                  <p:stCondLst>
                                    <p:cond delay="500"/>
                                  </p:stCondLst>
                                  <p:childTnLst>
                                    <p:anim calcmode="discrete" valueType="str">
                                      <p:cBhvr>
                                        <p:cTn id="6" dur="1000" fill="hold"/>
                                        <p:tgtEl>
                                          <p:spTgt spid="48033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7347" name="Rectangle 3"/>
          <p:cNvSpPr>
            <a:spLocks noGrp="1" noChangeArrowheads="1"/>
          </p:cNvSpPr>
          <p:nvPr>
            <p:ph type="title"/>
          </p:nvPr>
        </p:nvSpPr>
        <p:spPr>
          <a:xfrm>
            <a:off x="611188" y="404813"/>
            <a:ext cx="7793037" cy="1143000"/>
          </a:xfrm>
        </p:spPr>
        <p:txBody>
          <a:bodyPr/>
          <a:lstStyle/>
          <a:p>
            <a:pPr eaLnBrk="1" hangingPunct="1"/>
            <a:r>
              <a:rPr lang="en-US" altLang="zh-CN" smtClean="0"/>
              <a:t>Network Layer Addresses</a:t>
            </a:r>
          </a:p>
        </p:txBody>
      </p:sp>
      <p:sp>
        <p:nvSpPr>
          <p:cNvPr id="697348" name="Text Box 4"/>
          <p:cNvSpPr txBox="1">
            <a:spLocks noChangeArrowheads="1"/>
          </p:cNvSpPr>
          <p:nvPr/>
        </p:nvSpPr>
        <p:spPr bwMode="auto">
          <a:xfrm>
            <a:off x="3071813" y="3571875"/>
            <a:ext cx="2590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sz="3200">
                <a:solidFill>
                  <a:schemeClr val="tx2"/>
                </a:solidFill>
                <a:latin typeface="Tahoma" pitchFamily="34" charset="0"/>
              </a:rPr>
              <a:t>133.14.17.0</a:t>
            </a:r>
          </a:p>
        </p:txBody>
      </p:sp>
      <p:sp>
        <p:nvSpPr>
          <p:cNvPr id="697349" name="Text Box 5"/>
          <p:cNvSpPr txBox="1">
            <a:spLocks noChangeArrowheads="1"/>
          </p:cNvSpPr>
          <p:nvPr/>
        </p:nvSpPr>
        <p:spPr bwMode="auto">
          <a:xfrm>
            <a:off x="571500" y="1928813"/>
            <a:ext cx="8143875"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4025" indent="-454025"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buClr>
                <a:schemeClr val="hlink"/>
              </a:buClr>
              <a:buFont typeface="Wingdings" pitchFamily="2" charset="2"/>
              <a:buChar char="n"/>
            </a:pPr>
            <a:r>
              <a:rPr lang="en-US" altLang="zh-CN" sz="2800" dirty="0">
                <a:latin typeface="Tahoma" pitchFamily="34" charset="0"/>
              </a:rPr>
              <a:t>IP addresses are 32 bits </a:t>
            </a:r>
            <a:r>
              <a:rPr lang="en-US" altLang="zh-CN" sz="2800" dirty="0" smtClean="0">
                <a:latin typeface="Tahoma" pitchFamily="34" charset="0"/>
              </a:rPr>
              <a:t>long</a:t>
            </a:r>
            <a:endParaRPr lang="en-US" altLang="zh-CN" sz="2800" dirty="0">
              <a:latin typeface="Tahoma" pitchFamily="34" charset="0"/>
            </a:endParaRPr>
          </a:p>
          <a:p>
            <a:pPr eaLnBrk="1" hangingPunct="1">
              <a:spcBef>
                <a:spcPct val="50000"/>
              </a:spcBef>
              <a:buClr>
                <a:schemeClr val="hlink"/>
              </a:buClr>
              <a:buFont typeface="Wingdings" pitchFamily="2" charset="2"/>
              <a:buChar char="n"/>
            </a:pPr>
            <a:r>
              <a:rPr lang="en-US" altLang="zh-CN" sz="2800" dirty="0">
                <a:latin typeface="Tahoma" pitchFamily="34" charset="0"/>
              </a:rPr>
              <a:t>They are represented as four octets in dotted decimal </a:t>
            </a:r>
            <a:r>
              <a:rPr lang="en-US" altLang="zh-CN" sz="2800" dirty="0" smtClean="0">
                <a:latin typeface="Tahoma" pitchFamily="34" charset="0"/>
              </a:rPr>
              <a:t>format</a:t>
            </a:r>
            <a:endParaRPr lang="en-US" altLang="zh-CN" sz="2800" dirty="0">
              <a:latin typeface="Tahoma" pitchFamily="34" charset="0"/>
            </a:endParaRPr>
          </a:p>
        </p:txBody>
      </p:sp>
      <p:sp>
        <p:nvSpPr>
          <p:cNvPr id="697350" name="Text Box 6"/>
          <p:cNvSpPr txBox="1">
            <a:spLocks noChangeArrowheads="1"/>
          </p:cNvSpPr>
          <p:nvPr/>
        </p:nvSpPr>
        <p:spPr bwMode="auto">
          <a:xfrm>
            <a:off x="762000" y="4343400"/>
            <a:ext cx="7620000" cy="180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buClr>
                <a:schemeClr val="hlink"/>
              </a:buClr>
              <a:buFont typeface="Wingdings" pitchFamily="2" charset="2"/>
              <a:buChar char="n"/>
            </a:pPr>
            <a:r>
              <a:rPr lang="en-US" altLang="zh-CN" sz="2800">
                <a:latin typeface="Tahoma" pitchFamily="34" charset="0"/>
              </a:rPr>
              <a:t>The IP address has two components:</a:t>
            </a:r>
          </a:p>
          <a:p>
            <a:pPr lvl="1" eaLnBrk="1" hangingPunct="1">
              <a:spcBef>
                <a:spcPct val="50000"/>
              </a:spcBef>
              <a:buClr>
                <a:schemeClr val="hlink"/>
              </a:buClr>
              <a:buFont typeface="Wingdings" pitchFamily="2" charset="2"/>
              <a:buChar char="n"/>
            </a:pPr>
            <a:r>
              <a:rPr lang="en-US" altLang="zh-CN" sz="2800">
                <a:latin typeface="Tahoma" pitchFamily="34" charset="0"/>
              </a:rPr>
              <a:t>The network ID</a:t>
            </a:r>
          </a:p>
          <a:p>
            <a:pPr lvl="1" eaLnBrk="1" hangingPunct="1">
              <a:spcBef>
                <a:spcPct val="50000"/>
              </a:spcBef>
              <a:buClr>
                <a:schemeClr val="hlink"/>
              </a:buClr>
              <a:buFont typeface="Wingdings" pitchFamily="2" charset="2"/>
              <a:buChar char="n"/>
            </a:pPr>
            <a:r>
              <a:rPr lang="en-US" altLang="zh-CN" sz="2800">
                <a:latin typeface="Tahoma" pitchFamily="34" charset="0"/>
              </a:rPr>
              <a:t>The host ID</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97347"/>
                                        </p:tgtEl>
                                        <p:attrNameLst>
                                          <p:attrName>style.visibility</p:attrName>
                                        </p:attrNameLst>
                                      </p:cBhvr>
                                      <p:to>
                                        <p:strVal val="visible"/>
                                      </p:to>
                                    </p:set>
                                    <p:anim calcmode="lin" valueType="num">
                                      <p:cBhvr additive="base">
                                        <p:cTn id="7" dur="500" fill="hold"/>
                                        <p:tgtEl>
                                          <p:spTgt spid="697347"/>
                                        </p:tgtEl>
                                        <p:attrNameLst>
                                          <p:attrName>ppt_x</p:attrName>
                                        </p:attrNameLst>
                                      </p:cBhvr>
                                      <p:tavLst>
                                        <p:tav tm="0">
                                          <p:val>
                                            <p:strVal val="#ppt_x"/>
                                          </p:val>
                                        </p:tav>
                                        <p:tav tm="100000">
                                          <p:val>
                                            <p:strVal val="#ppt_x"/>
                                          </p:val>
                                        </p:tav>
                                      </p:tavLst>
                                    </p:anim>
                                    <p:anim calcmode="lin" valueType="num">
                                      <p:cBhvr additive="base">
                                        <p:cTn id="8" dur="500" fill="hold"/>
                                        <p:tgtEl>
                                          <p:spTgt spid="69734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97349">
                                            <p:txEl>
                                              <p:pRg st="0" end="0"/>
                                            </p:txEl>
                                          </p:spTgt>
                                        </p:tgtEl>
                                        <p:attrNameLst>
                                          <p:attrName>style.visibility</p:attrName>
                                        </p:attrNameLst>
                                      </p:cBhvr>
                                      <p:to>
                                        <p:strVal val="visible"/>
                                      </p:to>
                                    </p:set>
                                    <p:anim calcmode="lin" valueType="num">
                                      <p:cBhvr additive="base">
                                        <p:cTn id="13" dur="500" fill="hold"/>
                                        <p:tgtEl>
                                          <p:spTgt spid="697349">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9734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97349">
                                            <p:txEl>
                                              <p:pRg st="1" end="1"/>
                                            </p:txEl>
                                          </p:spTgt>
                                        </p:tgtEl>
                                        <p:attrNameLst>
                                          <p:attrName>style.visibility</p:attrName>
                                        </p:attrNameLst>
                                      </p:cBhvr>
                                      <p:to>
                                        <p:strVal val="visible"/>
                                      </p:to>
                                    </p:set>
                                    <p:anim calcmode="lin" valueType="num">
                                      <p:cBhvr additive="base">
                                        <p:cTn id="19" dur="500" fill="hold"/>
                                        <p:tgtEl>
                                          <p:spTgt spid="697349">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9734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97348">
                                            <p:txEl>
                                              <p:pRg st="0" end="0"/>
                                            </p:txEl>
                                          </p:spTgt>
                                        </p:tgtEl>
                                        <p:attrNameLst>
                                          <p:attrName>style.visibility</p:attrName>
                                        </p:attrNameLst>
                                      </p:cBhvr>
                                      <p:to>
                                        <p:strVal val="visible"/>
                                      </p:to>
                                    </p:set>
                                    <p:anim calcmode="lin" valueType="num">
                                      <p:cBhvr additive="base">
                                        <p:cTn id="25" dur="500" fill="hold"/>
                                        <p:tgtEl>
                                          <p:spTgt spid="697348">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69734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697350">
                                            <p:txEl>
                                              <p:pRg st="0" end="0"/>
                                            </p:txEl>
                                          </p:spTgt>
                                        </p:tgtEl>
                                        <p:attrNameLst>
                                          <p:attrName>style.visibility</p:attrName>
                                        </p:attrNameLst>
                                      </p:cBhvr>
                                      <p:to>
                                        <p:strVal val="visible"/>
                                      </p:to>
                                    </p:set>
                                    <p:anim calcmode="lin" valueType="num">
                                      <p:cBhvr additive="base">
                                        <p:cTn id="31" dur="500" fill="hold"/>
                                        <p:tgtEl>
                                          <p:spTgt spid="697350">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69735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697350">
                                            <p:txEl>
                                              <p:pRg st="1" end="1"/>
                                            </p:txEl>
                                          </p:spTgt>
                                        </p:tgtEl>
                                        <p:attrNameLst>
                                          <p:attrName>style.visibility</p:attrName>
                                        </p:attrNameLst>
                                      </p:cBhvr>
                                      <p:to>
                                        <p:strVal val="visible"/>
                                      </p:to>
                                    </p:set>
                                    <p:anim calcmode="lin" valueType="num">
                                      <p:cBhvr additive="base">
                                        <p:cTn id="37" dur="500" fill="hold"/>
                                        <p:tgtEl>
                                          <p:spTgt spid="697350">
                                            <p:txEl>
                                              <p:pRg st="1" end="1"/>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69735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697350">
                                            <p:txEl>
                                              <p:pRg st="2" end="2"/>
                                            </p:txEl>
                                          </p:spTgt>
                                        </p:tgtEl>
                                        <p:attrNameLst>
                                          <p:attrName>style.visibility</p:attrName>
                                        </p:attrNameLst>
                                      </p:cBhvr>
                                      <p:to>
                                        <p:strVal val="visible"/>
                                      </p:to>
                                    </p:set>
                                    <p:anim calcmode="lin" valueType="num">
                                      <p:cBhvr additive="base">
                                        <p:cTn id="43" dur="500" fill="hold"/>
                                        <p:tgtEl>
                                          <p:spTgt spid="697350">
                                            <p:txEl>
                                              <p:pRg st="2" end="2"/>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697350">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7347" grpId="0" autoUpdateAnimBg="0"/>
      <p:bldP spid="697348" grpId="0" build="p" autoUpdateAnimBg="0"/>
      <p:bldP spid="697349" grpId="0" build="p" autoUpdateAnimBg="0"/>
      <p:bldP spid="697350" grpId="0" build="p" bldLvl="2"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1442" name="Rectangle 2"/>
          <p:cNvSpPr>
            <a:spLocks noGrp="1" noChangeArrowheads="1"/>
          </p:cNvSpPr>
          <p:nvPr>
            <p:ph type="title"/>
          </p:nvPr>
        </p:nvSpPr>
        <p:spPr/>
        <p:txBody>
          <a:bodyPr/>
          <a:lstStyle/>
          <a:p>
            <a:pPr eaLnBrk="1" hangingPunct="1"/>
            <a:r>
              <a:rPr lang="en-US" altLang="zh-CN" smtClean="0"/>
              <a:t>Layer 3 Addresses</a:t>
            </a:r>
          </a:p>
        </p:txBody>
      </p:sp>
      <p:sp>
        <p:nvSpPr>
          <p:cNvPr id="701443" name="Rectangle 3"/>
          <p:cNvSpPr>
            <a:spLocks noGrp="1" noChangeArrowheads="1"/>
          </p:cNvSpPr>
          <p:nvPr>
            <p:ph type="body" sz="half" idx="1"/>
          </p:nvPr>
        </p:nvSpPr>
        <p:spPr>
          <a:xfrm>
            <a:off x="323850" y="2528888"/>
            <a:ext cx="4679950" cy="4114800"/>
          </a:xfrm>
        </p:spPr>
        <p:txBody>
          <a:bodyPr/>
          <a:lstStyle/>
          <a:p>
            <a:pPr marL="363855" indent="-363855" eaLnBrk="1" hangingPunct="1">
              <a:lnSpc>
                <a:spcPct val="90000"/>
              </a:lnSpc>
            </a:pPr>
            <a:r>
              <a:rPr lang="en-US" altLang="zh-CN" sz="2200" dirty="0" smtClean="0"/>
              <a:t>Network ID</a:t>
            </a:r>
          </a:p>
          <a:p>
            <a:pPr marL="536575" lvl="1" indent="-274955" eaLnBrk="1" hangingPunct="1">
              <a:lnSpc>
                <a:spcPct val="90000"/>
              </a:lnSpc>
            </a:pPr>
            <a:r>
              <a:rPr lang="en-US" altLang="zh-CN" sz="2200" dirty="0" smtClean="0">
                <a:cs typeface="Arial" charset="0"/>
              </a:rPr>
              <a:t>assigned by ARIN </a:t>
            </a:r>
            <a:r>
              <a:rPr lang="en-US" altLang="zh-CN" sz="2200" dirty="0" smtClean="0">
                <a:solidFill>
                  <a:schemeClr val="tx2"/>
                </a:solidFill>
                <a:cs typeface="Arial" charset="0"/>
              </a:rPr>
              <a:t>(American Registry for Internet Numbers, www.arin.net)</a:t>
            </a:r>
          </a:p>
          <a:p>
            <a:pPr marL="536575" lvl="1" indent="-274955" eaLnBrk="1" hangingPunct="1">
              <a:lnSpc>
                <a:spcPct val="90000"/>
              </a:lnSpc>
            </a:pPr>
            <a:r>
              <a:rPr lang="en-US" altLang="zh-CN" sz="2200" dirty="0" smtClean="0">
                <a:cs typeface="Arial" charset="0"/>
              </a:rPr>
              <a:t>identifies the network to which a device is attached</a:t>
            </a:r>
          </a:p>
          <a:p>
            <a:pPr marL="536575" lvl="1" indent="-274955" eaLnBrk="1" hangingPunct="1">
              <a:lnSpc>
                <a:spcPct val="90000"/>
              </a:lnSpc>
            </a:pPr>
            <a:r>
              <a:rPr lang="en-US" altLang="zh-CN" sz="2200" dirty="0" smtClean="0">
                <a:cs typeface="Arial" charset="0"/>
              </a:rPr>
              <a:t>may be identified by one, two, or three of the first three octets</a:t>
            </a:r>
          </a:p>
        </p:txBody>
      </p:sp>
      <p:sp>
        <p:nvSpPr>
          <p:cNvPr id="701444" name="Rectangle 4"/>
          <p:cNvSpPr>
            <a:spLocks noGrp="1" noChangeArrowheads="1"/>
          </p:cNvSpPr>
          <p:nvPr>
            <p:ph type="body" sz="half" idx="2"/>
          </p:nvPr>
        </p:nvSpPr>
        <p:spPr>
          <a:xfrm>
            <a:off x="4427538" y="2528888"/>
            <a:ext cx="4502150" cy="4114800"/>
          </a:xfrm>
        </p:spPr>
        <p:txBody>
          <a:bodyPr/>
          <a:lstStyle/>
          <a:p>
            <a:pPr marL="536575" indent="-361950" eaLnBrk="1" hangingPunct="1"/>
            <a:r>
              <a:rPr lang="en-US" altLang="zh-CN" sz="2200" smtClean="0"/>
              <a:t>Host ID</a:t>
            </a:r>
          </a:p>
          <a:p>
            <a:pPr marL="812800" lvl="1" indent="-341630" eaLnBrk="1" hangingPunct="1"/>
            <a:r>
              <a:rPr lang="en-US" altLang="zh-CN" sz="2200" smtClean="0"/>
              <a:t>assigned by a network administrator</a:t>
            </a:r>
          </a:p>
          <a:p>
            <a:pPr marL="812800" lvl="1" indent="-341630" eaLnBrk="1" hangingPunct="1"/>
            <a:r>
              <a:rPr lang="en-US" altLang="zh-CN" sz="2200" smtClean="0">
                <a:cs typeface="Arial" charset="0"/>
              </a:rPr>
              <a:t>identifies the specific device on that network</a:t>
            </a:r>
          </a:p>
          <a:p>
            <a:pPr marL="812800" lvl="1" indent="-341630" eaLnBrk="1" hangingPunct="1"/>
            <a:r>
              <a:rPr lang="en-US" altLang="zh-CN" sz="2200" smtClean="0">
                <a:cs typeface="Arial" charset="0"/>
              </a:rPr>
              <a:t>may be identified by one, two, or three of the last three octets</a:t>
            </a:r>
          </a:p>
        </p:txBody>
      </p:sp>
      <p:sp>
        <p:nvSpPr>
          <p:cNvPr id="7" name="矩形 6"/>
          <p:cNvSpPr/>
          <p:nvPr/>
        </p:nvSpPr>
        <p:spPr>
          <a:xfrm>
            <a:off x="2000232" y="1857364"/>
            <a:ext cx="2143140" cy="642942"/>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altLang="zh-CN" sz="2400" dirty="0">
                <a:latin typeface="Arial" pitchFamily="34" charset="0"/>
                <a:cs typeface="Arial" pitchFamily="34" charset="0"/>
              </a:rPr>
              <a:t>Network</a:t>
            </a:r>
            <a:endParaRPr lang="zh-CN" altLang="en-US" sz="2400" dirty="0">
              <a:latin typeface="Arial" pitchFamily="34" charset="0"/>
              <a:cs typeface="Arial" pitchFamily="34" charset="0"/>
            </a:endParaRPr>
          </a:p>
        </p:txBody>
      </p:sp>
      <p:sp>
        <p:nvSpPr>
          <p:cNvPr id="8" name="矩形 7"/>
          <p:cNvSpPr/>
          <p:nvPr/>
        </p:nvSpPr>
        <p:spPr>
          <a:xfrm>
            <a:off x="4143372" y="1857364"/>
            <a:ext cx="2143140" cy="642942"/>
          </a:xfrm>
          <a:prstGeom prst="rect">
            <a:avLst/>
          </a:prstGeom>
          <a:solidFill>
            <a:srgbClr val="002060"/>
          </a:solidFill>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US" altLang="zh-CN" sz="2400" dirty="0">
                <a:solidFill>
                  <a:schemeClr val="bg1"/>
                </a:solidFill>
                <a:latin typeface="Arial" pitchFamily="34" charset="0"/>
                <a:cs typeface="Arial" pitchFamily="34" charset="0"/>
              </a:rPr>
              <a:t>Host</a:t>
            </a:r>
            <a:endParaRPr lang="zh-CN" altLang="en-US" sz="2400" dirty="0">
              <a:solidFill>
                <a:schemeClr val="bg1"/>
              </a:solidFill>
              <a:latin typeface="Arial" pitchFamily="34" charset="0"/>
              <a:cs typeface="Arial" pitchFamily="34" charset="0"/>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01442"/>
                                        </p:tgtEl>
                                        <p:attrNameLst>
                                          <p:attrName>style.visibility</p:attrName>
                                        </p:attrNameLst>
                                      </p:cBhvr>
                                      <p:to>
                                        <p:strVal val="visible"/>
                                      </p:to>
                                    </p:set>
                                    <p:anim calcmode="lin" valueType="num">
                                      <p:cBhvr additive="base">
                                        <p:cTn id="7" dur="500" fill="hold"/>
                                        <p:tgtEl>
                                          <p:spTgt spid="701442"/>
                                        </p:tgtEl>
                                        <p:attrNameLst>
                                          <p:attrName>ppt_x</p:attrName>
                                        </p:attrNameLst>
                                      </p:cBhvr>
                                      <p:tavLst>
                                        <p:tav tm="0">
                                          <p:val>
                                            <p:strVal val="0-#ppt_w/2"/>
                                          </p:val>
                                        </p:tav>
                                        <p:tav tm="100000">
                                          <p:val>
                                            <p:strVal val="#ppt_x"/>
                                          </p:val>
                                        </p:tav>
                                      </p:tavLst>
                                    </p:anim>
                                    <p:anim calcmode="lin" valueType="num">
                                      <p:cBhvr additive="base">
                                        <p:cTn id="8" dur="500" fill="hold"/>
                                        <p:tgtEl>
                                          <p:spTgt spid="70144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701443">
                                            <p:txEl>
                                              <p:pRg st="0" end="0"/>
                                            </p:txEl>
                                          </p:spTgt>
                                        </p:tgtEl>
                                        <p:attrNameLst>
                                          <p:attrName>style.visibility</p:attrName>
                                        </p:attrNameLst>
                                      </p:cBhvr>
                                      <p:to>
                                        <p:strVal val="visible"/>
                                      </p:to>
                                    </p:set>
                                    <p:animEffect transition="in" filter="box(in)">
                                      <p:cBhvr>
                                        <p:cTn id="13" dur="500"/>
                                        <p:tgtEl>
                                          <p:spTgt spid="701443">
                                            <p:txEl>
                                              <p:pRg st="0" end="0"/>
                                            </p:txEl>
                                          </p:spTgt>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701443">
                                            <p:txEl>
                                              <p:pRg st="1" end="1"/>
                                            </p:txEl>
                                          </p:spTgt>
                                        </p:tgtEl>
                                        <p:attrNameLst>
                                          <p:attrName>style.visibility</p:attrName>
                                        </p:attrNameLst>
                                      </p:cBhvr>
                                      <p:to>
                                        <p:strVal val="visible"/>
                                      </p:to>
                                    </p:set>
                                    <p:animEffect transition="in" filter="box(in)">
                                      <p:cBhvr>
                                        <p:cTn id="16" dur="500"/>
                                        <p:tgtEl>
                                          <p:spTgt spid="701443">
                                            <p:txEl>
                                              <p:pRg st="1" end="1"/>
                                            </p:txEl>
                                          </p:spTgt>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701443">
                                            <p:txEl>
                                              <p:pRg st="2" end="2"/>
                                            </p:txEl>
                                          </p:spTgt>
                                        </p:tgtEl>
                                        <p:attrNameLst>
                                          <p:attrName>style.visibility</p:attrName>
                                        </p:attrNameLst>
                                      </p:cBhvr>
                                      <p:to>
                                        <p:strVal val="visible"/>
                                      </p:to>
                                    </p:set>
                                    <p:animEffect transition="in" filter="box(in)">
                                      <p:cBhvr>
                                        <p:cTn id="19" dur="500"/>
                                        <p:tgtEl>
                                          <p:spTgt spid="701443">
                                            <p:txEl>
                                              <p:pRg st="2" end="2"/>
                                            </p:txEl>
                                          </p:spTgt>
                                        </p:tgtEl>
                                      </p:cBhvr>
                                    </p:animEffect>
                                  </p:childTnLst>
                                </p:cTn>
                              </p:par>
                              <p:par>
                                <p:cTn id="20" presetID="4" presetClass="entr" presetSubtype="16" fill="hold" grpId="0" nodeType="withEffect">
                                  <p:stCondLst>
                                    <p:cond delay="0"/>
                                  </p:stCondLst>
                                  <p:childTnLst>
                                    <p:set>
                                      <p:cBhvr>
                                        <p:cTn id="21" dur="1" fill="hold">
                                          <p:stCondLst>
                                            <p:cond delay="0"/>
                                          </p:stCondLst>
                                        </p:cTn>
                                        <p:tgtEl>
                                          <p:spTgt spid="701443">
                                            <p:txEl>
                                              <p:pRg st="3" end="3"/>
                                            </p:txEl>
                                          </p:spTgt>
                                        </p:tgtEl>
                                        <p:attrNameLst>
                                          <p:attrName>style.visibility</p:attrName>
                                        </p:attrNameLst>
                                      </p:cBhvr>
                                      <p:to>
                                        <p:strVal val="visible"/>
                                      </p:to>
                                    </p:set>
                                    <p:animEffect transition="in" filter="box(in)">
                                      <p:cBhvr>
                                        <p:cTn id="22" dur="500"/>
                                        <p:tgtEl>
                                          <p:spTgt spid="70144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701444">
                                            <p:txEl>
                                              <p:pRg st="0" end="0"/>
                                            </p:txEl>
                                          </p:spTgt>
                                        </p:tgtEl>
                                        <p:attrNameLst>
                                          <p:attrName>style.visibility</p:attrName>
                                        </p:attrNameLst>
                                      </p:cBhvr>
                                      <p:to>
                                        <p:strVal val="visible"/>
                                      </p:to>
                                    </p:set>
                                    <p:animEffect transition="in" filter="box(in)">
                                      <p:cBhvr>
                                        <p:cTn id="27" dur="500"/>
                                        <p:tgtEl>
                                          <p:spTgt spid="701444">
                                            <p:txEl>
                                              <p:pRg st="0" end="0"/>
                                            </p:txEl>
                                          </p:spTgt>
                                        </p:tgtEl>
                                      </p:cBhvr>
                                    </p:animEffect>
                                  </p:childTnLst>
                                </p:cTn>
                              </p:par>
                              <p:par>
                                <p:cTn id="28" presetID="4" presetClass="entr" presetSubtype="16" fill="hold" grpId="0" nodeType="withEffect">
                                  <p:stCondLst>
                                    <p:cond delay="0"/>
                                  </p:stCondLst>
                                  <p:childTnLst>
                                    <p:set>
                                      <p:cBhvr>
                                        <p:cTn id="29" dur="1" fill="hold">
                                          <p:stCondLst>
                                            <p:cond delay="0"/>
                                          </p:stCondLst>
                                        </p:cTn>
                                        <p:tgtEl>
                                          <p:spTgt spid="701444">
                                            <p:txEl>
                                              <p:pRg st="1" end="1"/>
                                            </p:txEl>
                                          </p:spTgt>
                                        </p:tgtEl>
                                        <p:attrNameLst>
                                          <p:attrName>style.visibility</p:attrName>
                                        </p:attrNameLst>
                                      </p:cBhvr>
                                      <p:to>
                                        <p:strVal val="visible"/>
                                      </p:to>
                                    </p:set>
                                    <p:animEffect transition="in" filter="box(in)">
                                      <p:cBhvr>
                                        <p:cTn id="30" dur="500"/>
                                        <p:tgtEl>
                                          <p:spTgt spid="701444">
                                            <p:txEl>
                                              <p:pRg st="1" end="1"/>
                                            </p:txEl>
                                          </p:spTgt>
                                        </p:tgtEl>
                                      </p:cBhvr>
                                    </p:animEffect>
                                  </p:childTnLst>
                                </p:cTn>
                              </p:par>
                              <p:par>
                                <p:cTn id="31" presetID="4" presetClass="entr" presetSubtype="16" fill="hold" grpId="0" nodeType="withEffect">
                                  <p:stCondLst>
                                    <p:cond delay="0"/>
                                  </p:stCondLst>
                                  <p:childTnLst>
                                    <p:set>
                                      <p:cBhvr>
                                        <p:cTn id="32" dur="1" fill="hold">
                                          <p:stCondLst>
                                            <p:cond delay="0"/>
                                          </p:stCondLst>
                                        </p:cTn>
                                        <p:tgtEl>
                                          <p:spTgt spid="701444">
                                            <p:txEl>
                                              <p:pRg st="2" end="2"/>
                                            </p:txEl>
                                          </p:spTgt>
                                        </p:tgtEl>
                                        <p:attrNameLst>
                                          <p:attrName>style.visibility</p:attrName>
                                        </p:attrNameLst>
                                      </p:cBhvr>
                                      <p:to>
                                        <p:strVal val="visible"/>
                                      </p:to>
                                    </p:set>
                                    <p:animEffect transition="in" filter="box(in)">
                                      <p:cBhvr>
                                        <p:cTn id="33" dur="500"/>
                                        <p:tgtEl>
                                          <p:spTgt spid="701444">
                                            <p:txEl>
                                              <p:pRg st="2" end="2"/>
                                            </p:txEl>
                                          </p:spTgt>
                                        </p:tgtEl>
                                      </p:cBhvr>
                                    </p:animEffect>
                                  </p:childTnLst>
                                </p:cTn>
                              </p:par>
                              <p:par>
                                <p:cTn id="34" presetID="4" presetClass="entr" presetSubtype="16" fill="hold" grpId="0" nodeType="withEffect">
                                  <p:stCondLst>
                                    <p:cond delay="0"/>
                                  </p:stCondLst>
                                  <p:childTnLst>
                                    <p:set>
                                      <p:cBhvr>
                                        <p:cTn id="35" dur="1" fill="hold">
                                          <p:stCondLst>
                                            <p:cond delay="0"/>
                                          </p:stCondLst>
                                        </p:cTn>
                                        <p:tgtEl>
                                          <p:spTgt spid="701444">
                                            <p:txEl>
                                              <p:pRg st="3" end="3"/>
                                            </p:txEl>
                                          </p:spTgt>
                                        </p:tgtEl>
                                        <p:attrNameLst>
                                          <p:attrName>style.visibility</p:attrName>
                                        </p:attrNameLst>
                                      </p:cBhvr>
                                      <p:to>
                                        <p:strVal val="visible"/>
                                      </p:to>
                                    </p:set>
                                    <p:animEffect transition="in" filter="box(in)">
                                      <p:cBhvr>
                                        <p:cTn id="36" dur="500"/>
                                        <p:tgtEl>
                                          <p:spTgt spid="70144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1442" grpId="0" autoUpdateAnimBg="0"/>
      <p:bldP spid="701443" grpId="0" build="p" autoUpdateAnimBg="0"/>
      <p:bldP spid="701444"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3490" name="Rectangle 2"/>
          <p:cNvSpPr>
            <a:spLocks noGrp="1" noChangeArrowheads="1"/>
          </p:cNvSpPr>
          <p:nvPr>
            <p:ph type="title"/>
          </p:nvPr>
        </p:nvSpPr>
        <p:spPr/>
        <p:txBody>
          <a:bodyPr/>
          <a:lstStyle/>
          <a:p>
            <a:pPr eaLnBrk="1" hangingPunct="1"/>
            <a:r>
              <a:rPr lang="en-US" altLang="zh-CN" smtClean="0"/>
              <a:t>IP Addresses</a:t>
            </a:r>
          </a:p>
        </p:txBody>
      </p:sp>
      <p:sp>
        <p:nvSpPr>
          <p:cNvPr id="703491" name="Text Box 3"/>
          <p:cNvSpPr txBox="1">
            <a:spLocks noChangeArrowheads="1"/>
          </p:cNvSpPr>
          <p:nvPr/>
        </p:nvSpPr>
        <p:spPr bwMode="auto">
          <a:xfrm>
            <a:off x="428625" y="1773238"/>
            <a:ext cx="871537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4025" indent="-454025"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buClr>
                <a:schemeClr val="hlink"/>
              </a:buClr>
              <a:buFont typeface="Wingdings" pitchFamily="2" charset="2"/>
              <a:buChar char="n"/>
            </a:pPr>
            <a:r>
              <a:rPr lang="en-US" altLang="zh-CN" sz="2800">
                <a:latin typeface="Tahoma" pitchFamily="34" charset="0"/>
              </a:rPr>
              <a:t>Different class addresses reserve different amounts of bits for the network and host portions of the address</a:t>
            </a:r>
          </a:p>
        </p:txBody>
      </p:sp>
      <p:graphicFrame>
        <p:nvGraphicFramePr>
          <p:cNvPr id="703492" name="Group 4"/>
          <p:cNvGraphicFramePr>
            <a:graphicFrameLocks noGrp="1"/>
          </p:cNvGraphicFramePr>
          <p:nvPr>
            <p:ph type="tbl" idx="1"/>
          </p:nvPr>
        </p:nvGraphicFramePr>
        <p:xfrm>
          <a:off x="714375" y="3143250"/>
          <a:ext cx="7439025" cy="2957514"/>
        </p:xfrm>
        <a:graphic>
          <a:graphicData uri="http://schemas.openxmlformats.org/drawingml/2006/table">
            <a:tbl>
              <a:tblPr/>
              <a:tblGrid>
                <a:gridCol w="2070100">
                  <a:extLst>
                    <a:ext uri="{9D8B030D-6E8A-4147-A177-3AD203B41FA5}">
                      <a16:colId xmlns:a16="http://schemas.microsoft.com/office/drawing/2014/main" val="20000"/>
                    </a:ext>
                  </a:extLst>
                </a:gridCol>
                <a:gridCol w="1227138">
                  <a:extLst>
                    <a:ext uri="{9D8B030D-6E8A-4147-A177-3AD203B41FA5}">
                      <a16:colId xmlns:a16="http://schemas.microsoft.com/office/drawing/2014/main" val="20001"/>
                    </a:ext>
                  </a:extLst>
                </a:gridCol>
                <a:gridCol w="1381125">
                  <a:extLst>
                    <a:ext uri="{9D8B030D-6E8A-4147-A177-3AD203B41FA5}">
                      <a16:colId xmlns:a16="http://schemas.microsoft.com/office/drawing/2014/main" val="20002"/>
                    </a:ext>
                  </a:extLst>
                </a:gridCol>
                <a:gridCol w="1379537">
                  <a:extLst>
                    <a:ext uri="{9D8B030D-6E8A-4147-A177-3AD203B41FA5}">
                      <a16:colId xmlns:a16="http://schemas.microsoft.com/office/drawing/2014/main" val="20003"/>
                    </a:ext>
                  </a:extLst>
                </a:gridCol>
                <a:gridCol w="1381125">
                  <a:extLst>
                    <a:ext uri="{9D8B030D-6E8A-4147-A177-3AD203B41FA5}">
                      <a16:colId xmlns:a16="http://schemas.microsoft.com/office/drawing/2014/main" val="20004"/>
                    </a:ext>
                  </a:extLst>
                </a:gridCol>
              </a:tblGrid>
              <a:tr h="985838">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en-US" altLang="zh-CN" sz="2600" b="0" i="0" u="none" strike="noStrike" cap="none" normalizeH="0" baseline="0" smtClean="0">
                          <a:ln>
                            <a:noFill/>
                          </a:ln>
                          <a:solidFill>
                            <a:schemeClr val="tx1"/>
                          </a:solidFill>
                          <a:effectLst/>
                          <a:latin typeface="Verdana" pitchFamily="34" charset="0"/>
                          <a:ea typeface="宋体" charset="-122"/>
                        </a:rPr>
                        <a:t>Class A</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50"/>
                    </a:solid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en-US" altLang="zh-CN" sz="2600" b="0" i="0" u="none" strike="noStrike" cap="none" normalizeH="0" baseline="0" smtClean="0">
                          <a:ln>
                            <a:noFill/>
                          </a:ln>
                          <a:solidFill>
                            <a:schemeClr val="tx1"/>
                          </a:solidFill>
                          <a:effectLst/>
                          <a:latin typeface="Verdana" pitchFamily="34" charset="0"/>
                          <a:ea typeface="宋体" charset="-122"/>
                        </a:rPr>
                        <a:t>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50"/>
                    </a:solid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en-US" altLang="zh-CN" sz="2600" b="0" i="0" u="sng" strike="noStrike" cap="none" normalizeH="0" baseline="0" smtClean="0">
                          <a:ln>
                            <a:noFill/>
                          </a:ln>
                          <a:solidFill>
                            <a:schemeClr val="tx1"/>
                          </a:solidFill>
                          <a:effectLst/>
                          <a:latin typeface="Verdana" pitchFamily="34" charset="0"/>
                          <a:ea typeface="宋体" charset="-122"/>
                        </a:rPr>
                        <a:t>H</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50"/>
                    </a:solid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en-US" altLang="zh-CN" sz="2600" b="0" i="0" u="sng" strike="noStrike" cap="none" normalizeH="0" baseline="0" smtClean="0">
                          <a:ln>
                            <a:noFill/>
                          </a:ln>
                          <a:solidFill>
                            <a:schemeClr val="tx1"/>
                          </a:solidFill>
                          <a:effectLst/>
                          <a:latin typeface="Verdana" pitchFamily="34" charset="0"/>
                          <a:ea typeface="宋体" charset="-122"/>
                        </a:rPr>
                        <a:t>H</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50"/>
                    </a:solid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en-US" altLang="zh-CN" sz="2600" b="0" i="0" u="sng" strike="noStrike" cap="none" normalizeH="0" baseline="0" smtClean="0">
                          <a:ln>
                            <a:noFill/>
                          </a:ln>
                          <a:solidFill>
                            <a:schemeClr val="tx1"/>
                          </a:solidFill>
                          <a:effectLst/>
                          <a:latin typeface="Verdana" pitchFamily="34" charset="0"/>
                          <a:ea typeface="宋体" charset="-122"/>
                        </a:rPr>
                        <a:t>H</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50"/>
                    </a:solidFill>
                  </a:tcPr>
                </a:tc>
                <a:extLst>
                  <a:ext uri="{0D108BD9-81ED-4DB2-BD59-A6C34878D82A}">
                    <a16:rowId xmlns:a16="http://schemas.microsoft.com/office/drawing/2014/main" val="10000"/>
                  </a:ext>
                </a:extLst>
              </a:tr>
              <a:tr h="985838">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en-US" altLang="zh-CN" sz="2600" b="0" i="0" u="none" strike="noStrike" cap="none" normalizeH="0" baseline="0" smtClean="0">
                          <a:ln>
                            <a:noFill/>
                          </a:ln>
                          <a:solidFill>
                            <a:schemeClr val="tx1"/>
                          </a:solidFill>
                          <a:effectLst/>
                          <a:latin typeface="Verdana" pitchFamily="34" charset="0"/>
                          <a:ea typeface="宋体" charset="-122"/>
                        </a:rPr>
                        <a:t>Class B</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2FF8B"/>
                    </a:solid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en-US" altLang="zh-CN" sz="2600" b="0" i="0" u="none" strike="noStrike" cap="none" normalizeH="0" baseline="0" smtClean="0">
                          <a:ln>
                            <a:noFill/>
                          </a:ln>
                          <a:solidFill>
                            <a:schemeClr val="tx1"/>
                          </a:solidFill>
                          <a:effectLst/>
                          <a:latin typeface="Verdana" pitchFamily="34" charset="0"/>
                          <a:ea typeface="宋体" charset="-122"/>
                        </a:rPr>
                        <a:t>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2FF8B"/>
                    </a:solid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en-US" altLang="zh-CN" sz="2600" b="0" i="0" u="none" strike="noStrike" cap="none" normalizeH="0" baseline="0" smtClean="0">
                          <a:ln>
                            <a:noFill/>
                          </a:ln>
                          <a:solidFill>
                            <a:schemeClr val="tx1"/>
                          </a:solidFill>
                          <a:effectLst/>
                          <a:latin typeface="Verdana" pitchFamily="34" charset="0"/>
                          <a:ea typeface="宋体" charset="-122"/>
                        </a:rPr>
                        <a:t>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2FF8B"/>
                    </a:solid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en-US" altLang="zh-CN" sz="2600" b="0" i="0" u="sng" strike="noStrike" cap="none" normalizeH="0" baseline="0" smtClean="0">
                          <a:ln>
                            <a:noFill/>
                          </a:ln>
                          <a:solidFill>
                            <a:schemeClr val="tx1"/>
                          </a:solidFill>
                          <a:effectLst/>
                          <a:latin typeface="Verdana" pitchFamily="34" charset="0"/>
                          <a:ea typeface="宋体" charset="-122"/>
                        </a:rPr>
                        <a:t>H</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2FF8B"/>
                    </a:solid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en-US" altLang="zh-CN" sz="2600" b="0" i="0" u="sng" strike="noStrike" cap="none" normalizeH="0" baseline="0" smtClean="0">
                          <a:ln>
                            <a:noFill/>
                          </a:ln>
                          <a:solidFill>
                            <a:schemeClr val="tx1"/>
                          </a:solidFill>
                          <a:effectLst/>
                          <a:latin typeface="Verdana" pitchFamily="34" charset="0"/>
                          <a:ea typeface="宋体" charset="-122"/>
                        </a:rPr>
                        <a:t>H</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2FF8B"/>
                    </a:solidFill>
                  </a:tcPr>
                </a:tc>
                <a:extLst>
                  <a:ext uri="{0D108BD9-81ED-4DB2-BD59-A6C34878D82A}">
                    <a16:rowId xmlns:a16="http://schemas.microsoft.com/office/drawing/2014/main" val="10001"/>
                  </a:ext>
                </a:extLst>
              </a:tr>
              <a:tr h="985838">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en-US" altLang="zh-CN" sz="2600" b="0" i="0" u="none" strike="noStrike" cap="none" normalizeH="0" baseline="0" smtClean="0">
                          <a:ln>
                            <a:noFill/>
                          </a:ln>
                          <a:solidFill>
                            <a:schemeClr val="tx1"/>
                          </a:solidFill>
                          <a:effectLst/>
                          <a:latin typeface="Verdana" pitchFamily="34" charset="0"/>
                          <a:ea typeface="宋体" charset="-122"/>
                        </a:rPr>
                        <a:t>Class C</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BEBE"/>
                    </a:solid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en-US" altLang="zh-CN" sz="2600" b="0" i="0" u="none" strike="noStrike" cap="none" normalizeH="0" baseline="0" smtClean="0">
                          <a:ln>
                            <a:noFill/>
                          </a:ln>
                          <a:solidFill>
                            <a:schemeClr val="tx1"/>
                          </a:solidFill>
                          <a:effectLst/>
                          <a:latin typeface="Verdana" pitchFamily="34" charset="0"/>
                          <a:ea typeface="宋体" charset="-122"/>
                        </a:rPr>
                        <a:t>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BEBE"/>
                    </a:solid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en-US" altLang="zh-CN" sz="2600" b="0" i="0" u="none" strike="noStrike" cap="none" normalizeH="0" baseline="0" smtClean="0">
                          <a:ln>
                            <a:noFill/>
                          </a:ln>
                          <a:solidFill>
                            <a:schemeClr val="tx1"/>
                          </a:solidFill>
                          <a:effectLst/>
                          <a:latin typeface="Verdana" pitchFamily="34" charset="0"/>
                          <a:ea typeface="宋体" charset="-122"/>
                        </a:rPr>
                        <a:t>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BEBE"/>
                    </a:solid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en-US" altLang="zh-CN" sz="2600" b="0" i="0" u="none" strike="noStrike" cap="none" normalizeH="0" baseline="0" smtClean="0">
                          <a:ln>
                            <a:noFill/>
                          </a:ln>
                          <a:solidFill>
                            <a:schemeClr val="tx1"/>
                          </a:solidFill>
                          <a:effectLst/>
                          <a:latin typeface="Verdana" pitchFamily="34" charset="0"/>
                          <a:ea typeface="宋体" charset="-122"/>
                        </a:rPr>
                        <a:t>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BEBE"/>
                    </a:solid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en-US" altLang="zh-CN" sz="2600" b="0" i="0" u="sng" strike="noStrike" cap="none" normalizeH="0" baseline="0" smtClean="0">
                          <a:ln>
                            <a:noFill/>
                          </a:ln>
                          <a:solidFill>
                            <a:schemeClr val="tx1"/>
                          </a:solidFill>
                          <a:effectLst/>
                          <a:latin typeface="Verdana" pitchFamily="34" charset="0"/>
                          <a:ea typeface="宋体" charset="-122"/>
                        </a:rPr>
                        <a:t>H</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BEBE"/>
                    </a:solidFill>
                  </a:tcPr>
                </a:tc>
                <a:extLst>
                  <a:ext uri="{0D108BD9-81ED-4DB2-BD59-A6C34878D82A}">
                    <a16:rowId xmlns:a16="http://schemas.microsoft.com/office/drawing/2014/main" val="10002"/>
                  </a:ext>
                </a:extLst>
              </a:tr>
            </a:tbl>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5" fill="hold" grpId="0" nodeType="afterEffect">
                                  <p:stCondLst>
                                    <p:cond delay="0"/>
                                  </p:stCondLst>
                                  <p:childTnLst>
                                    <p:set>
                                      <p:cBhvr>
                                        <p:cTn id="6" dur="1" fill="hold">
                                          <p:stCondLst>
                                            <p:cond delay="0"/>
                                          </p:stCondLst>
                                        </p:cTn>
                                        <p:tgtEl>
                                          <p:spTgt spid="703490"/>
                                        </p:tgtEl>
                                        <p:attrNameLst>
                                          <p:attrName>style.visibility</p:attrName>
                                        </p:attrNameLst>
                                      </p:cBhvr>
                                      <p:to>
                                        <p:strVal val="visible"/>
                                      </p:to>
                                    </p:set>
                                    <p:animEffect transition="in" filter="checkerboard(down)">
                                      <p:cBhvr>
                                        <p:cTn id="7" dur="500"/>
                                        <p:tgtEl>
                                          <p:spTgt spid="70349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5" fill="hold" grpId="0" nodeType="clickEffect">
                                  <p:stCondLst>
                                    <p:cond delay="0"/>
                                  </p:stCondLst>
                                  <p:childTnLst>
                                    <p:set>
                                      <p:cBhvr>
                                        <p:cTn id="11" dur="1" fill="hold">
                                          <p:stCondLst>
                                            <p:cond delay="0"/>
                                          </p:stCondLst>
                                        </p:cTn>
                                        <p:tgtEl>
                                          <p:spTgt spid="703491">
                                            <p:txEl>
                                              <p:pRg st="0" end="0"/>
                                            </p:txEl>
                                          </p:spTgt>
                                        </p:tgtEl>
                                        <p:attrNameLst>
                                          <p:attrName>style.visibility</p:attrName>
                                        </p:attrNameLst>
                                      </p:cBhvr>
                                      <p:to>
                                        <p:strVal val="visible"/>
                                      </p:to>
                                    </p:set>
                                    <p:animEffect transition="in" filter="checkerboard(down)">
                                      <p:cBhvr>
                                        <p:cTn id="12" dur="500"/>
                                        <p:tgtEl>
                                          <p:spTgt spid="70349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5" fill="hold" nodeType="clickEffect">
                                  <p:stCondLst>
                                    <p:cond delay="0"/>
                                  </p:stCondLst>
                                  <p:childTnLst>
                                    <p:set>
                                      <p:cBhvr>
                                        <p:cTn id="16" dur="1" fill="hold">
                                          <p:stCondLst>
                                            <p:cond delay="0"/>
                                          </p:stCondLst>
                                        </p:cTn>
                                        <p:tgtEl>
                                          <p:spTgt spid="703492"/>
                                        </p:tgtEl>
                                        <p:attrNameLst>
                                          <p:attrName>style.visibility</p:attrName>
                                        </p:attrNameLst>
                                      </p:cBhvr>
                                      <p:to>
                                        <p:strVal val="visible"/>
                                      </p:to>
                                    </p:set>
                                    <p:animEffect transition="in" filter="checkerboard(down)">
                                      <p:cBhvr>
                                        <p:cTn id="17" dur="500"/>
                                        <p:tgtEl>
                                          <p:spTgt spid="7034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3490" grpId="0" autoUpdateAnimBg="0"/>
      <p:bldP spid="703491" grpId="0" build="p"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nvGraphicFramePr>
        <p:xfrm>
          <a:off x="1643063" y="1941513"/>
          <a:ext cx="7143750" cy="500062"/>
        </p:xfrm>
        <a:graphic>
          <a:graphicData uri="http://schemas.openxmlformats.org/drawingml/2006/table">
            <a:tbl>
              <a:tblPr firstRow="1" bandRow="1">
                <a:tableStyleId>{93296810-A885-4BE3-A3E7-6D5BEEA58F35}</a:tableStyleId>
              </a:tblPr>
              <a:tblGrid>
                <a:gridCol w="285750">
                  <a:extLst>
                    <a:ext uri="{9D8B030D-6E8A-4147-A177-3AD203B41FA5}">
                      <a16:colId xmlns:a16="http://schemas.microsoft.com/office/drawing/2014/main" val="20000"/>
                    </a:ext>
                  </a:extLst>
                </a:gridCol>
                <a:gridCol w="1714500">
                  <a:extLst>
                    <a:ext uri="{9D8B030D-6E8A-4147-A177-3AD203B41FA5}">
                      <a16:colId xmlns:a16="http://schemas.microsoft.com/office/drawing/2014/main" val="20001"/>
                    </a:ext>
                  </a:extLst>
                </a:gridCol>
                <a:gridCol w="5143500">
                  <a:extLst>
                    <a:ext uri="{9D8B030D-6E8A-4147-A177-3AD203B41FA5}">
                      <a16:colId xmlns:a16="http://schemas.microsoft.com/office/drawing/2014/main" val="20002"/>
                    </a:ext>
                  </a:extLst>
                </a:gridCol>
              </a:tblGrid>
              <a:tr h="500062">
                <a:tc>
                  <a:txBody>
                    <a:bodyPr/>
                    <a:lstStyle/>
                    <a:p>
                      <a:pPr algn="ctr"/>
                      <a:r>
                        <a:rPr lang="en-US" altLang="zh-CN" sz="1800" dirty="0" smtClean="0"/>
                        <a:t>0</a:t>
                      </a:r>
                      <a:endParaRPr lang="zh-CN" altLang="en-US" sz="1800" dirty="0"/>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600"/>
                    </a:solidFill>
                  </a:tcPr>
                </a:tc>
                <a:tc>
                  <a:txBody>
                    <a:bodyPr/>
                    <a:lstStyle/>
                    <a:p>
                      <a:pPr algn="ctr"/>
                      <a:r>
                        <a:rPr lang="en-US" altLang="zh-CN" sz="1800" dirty="0" smtClean="0"/>
                        <a:t>Network#</a:t>
                      </a:r>
                      <a:endParaRPr lang="zh-CN" altLang="en-US" sz="1800" dirty="0"/>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altLang="zh-CN" sz="1800" dirty="0" smtClean="0"/>
                        <a:t>Host#</a:t>
                      </a:r>
                      <a:endParaRPr lang="zh-CN" altLang="en-US" sz="1800" dirty="0"/>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bl>
          </a:graphicData>
        </a:graphic>
      </p:graphicFrame>
      <p:sp>
        <p:nvSpPr>
          <p:cNvPr id="17420" name="TextBox 4"/>
          <p:cNvSpPr txBox="1">
            <a:spLocks noChangeArrowheads="1"/>
          </p:cNvSpPr>
          <p:nvPr/>
        </p:nvSpPr>
        <p:spPr bwMode="auto">
          <a:xfrm>
            <a:off x="2500313" y="1584325"/>
            <a:ext cx="3317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a:t>8</a:t>
            </a:r>
            <a:endParaRPr lang="zh-CN" altLang="en-US"/>
          </a:p>
        </p:txBody>
      </p:sp>
      <p:sp>
        <p:nvSpPr>
          <p:cNvPr id="17421" name="TextBox 5"/>
          <p:cNvSpPr txBox="1">
            <a:spLocks noChangeArrowheads="1"/>
          </p:cNvSpPr>
          <p:nvPr/>
        </p:nvSpPr>
        <p:spPr bwMode="auto">
          <a:xfrm>
            <a:off x="4286250" y="1584325"/>
            <a:ext cx="3317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a:t>8</a:t>
            </a:r>
            <a:endParaRPr lang="zh-CN" altLang="en-US"/>
          </a:p>
        </p:txBody>
      </p:sp>
      <p:graphicFrame>
        <p:nvGraphicFramePr>
          <p:cNvPr id="7" name="表格 6"/>
          <p:cNvGraphicFramePr>
            <a:graphicFrameLocks noGrp="1"/>
          </p:cNvGraphicFramePr>
          <p:nvPr/>
        </p:nvGraphicFramePr>
        <p:xfrm>
          <a:off x="1643063" y="2584450"/>
          <a:ext cx="7159626" cy="500063"/>
        </p:xfrm>
        <a:graphic>
          <a:graphicData uri="http://schemas.openxmlformats.org/drawingml/2006/table">
            <a:tbl>
              <a:tblPr firstRow="1" bandRow="1">
                <a:tableStyleId>{93296810-A885-4BE3-A3E7-6D5BEEA58F35}</a:tableStyleId>
              </a:tblPr>
              <a:tblGrid>
                <a:gridCol w="285777">
                  <a:extLst>
                    <a:ext uri="{9D8B030D-6E8A-4147-A177-3AD203B41FA5}">
                      <a16:colId xmlns:a16="http://schemas.microsoft.com/office/drawing/2014/main" val="20000"/>
                    </a:ext>
                  </a:extLst>
                </a:gridCol>
                <a:gridCol w="285777">
                  <a:extLst>
                    <a:ext uri="{9D8B030D-6E8A-4147-A177-3AD203B41FA5}">
                      <a16:colId xmlns:a16="http://schemas.microsoft.com/office/drawing/2014/main" val="20001"/>
                    </a:ext>
                  </a:extLst>
                </a:gridCol>
                <a:gridCol w="3143545">
                  <a:extLst>
                    <a:ext uri="{9D8B030D-6E8A-4147-A177-3AD203B41FA5}">
                      <a16:colId xmlns:a16="http://schemas.microsoft.com/office/drawing/2014/main" val="20002"/>
                    </a:ext>
                  </a:extLst>
                </a:gridCol>
                <a:gridCol w="3444527">
                  <a:extLst>
                    <a:ext uri="{9D8B030D-6E8A-4147-A177-3AD203B41FA5}">
                      <a16:colId xmlns:a16="http://schemas.microsoft.com/office/drawing/2014/main" val="20003"/>
                    </a:ext>
                  </a:extLst>
                </a:gridCol>
              </a:tblGrid>
              <a:tr h="500063">
                <a:tc>
                  <a:txBody>
                    <a:bodyPr/>
                    <a:lstStyle/>
                    <a:p>
                      <a:pPr algn="ctr"/>
                      <a:r>
                        <a:rPr lang="en-US" altLang="zh-CN" sz="1800" dirty="0" smtClean="0"/>
                        <a:t>1</a:t>
                      </a:r>
                      <a:endParaRPr lang="zh-CN" altLang="en-US" sz="1800" dirty="0"/>
                    </a:p>
                  </a:txBody>
                  <a:tcPr marL="91448" marR="914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600"/>
                    </a:solidFill>
                  </a:tcPr>
                </a:tc>
                <a:tc>
                  <a:txBody>
                    <a:bodyPr/>
                    <a:lstStyle/>
                    <a:p>
                      <a:pPr algn="ctr"/>
                      <a:r>
                        <a:rPr lang="en-US" altLang="zh-CN" sz="1800" dirty="0" smtClean="0"/>
                        <a:t>0</a:t>
                      </a:r>
                      <a:endParaRPr lang="zh-CN" altLang="en-US" sz="1800" dirty="0"/>
                    </a:p>
                  </a:txBody>
                  <a:tcPr marL="91448" marR="914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600"/>
                    </a:solidFill>
                  </a:tcPr>
                </a:tc>
                <a:tc>
                  <a:txBody>
                    <a:bodyPr/>
                    <a:lstStyle/>
                    <a:p>
                      <a:pPr marL="0" marR="0" indent="0" algn="ctr" defTabSz="914400" rtl="0" eaLnBrk="1" latinLnBrk="0" hangingPunct="1">
                        <a:spcBef>
                          <a:spcPts val="0"/>
                        </a:spcBef>
                        <a:spcAft>
                          <a:spcPts val="0"/>
                        </a:spcAft>
                        <a:buClrTx/>
                        <a:buSzTx/>
                        <a:buFontTx/>
                        <a:buNone/>
                        <a:defRPr/>
                      </a:pPr>
                      <a:r>
                        <a:rPr lang="en-US" altLang="zh-CN" sz="1800" dirty="0" smtClean="0"/>
                        <a:t>Network#</a:t>
                      </a:r>
                      <a:endParaRPr lang="zh-CN" altLang="en-US" sz="1800" dirty="0" smtClean="0"/>
                    </a:p>
                  </a:txBody>
                  <a:tcPr marL="91448" marR="914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altLang="zh-CN" sz="1800" dirty="0" smtClean="0"/>
                        <a:t>Host#</a:t>
                      </a:r>
                      <a:endParaRPr lang="zh-CN" altLang="en-US" sz="1800" dirty="0"/>
                    </a:p>
                  </a:txBody>
                  <a:tcPr marL="91448" marR="914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bl>
          </a:graphicData>
        </a:graphic>
      </p:graphicFrame>
      <p:sp>
        <p:nvSpPr>
          <p:cNvPr id="17434" name="TextBox 8"/>
          <p:cNvSpPr txBox="1">
            <a:spLocks noChangeArrowheads="1"/>
          </p:cNvSpPr>
          <p:nvPr/>
        </p:nvSpPr>
        <p:spPr bwMode="auto">
          <a:xfrm>
            <a:off x="6000750" y="1571625"/>
            <a:ext cx="5000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a:t>8</a:t>
            </a:r>
            <a:endParaRPr lang="zh-CN" altLang="en-US"/>
          </a:p>
        </p:txBody>
      </p:sp>
      <p:sp>
        <p:nvSpPr>
          <p:cNvPr id="17435" name="TextBox 9"/>
          <p:cNvSpPr txBox="1">
            <a:spLocks noChangeArrowheads="1"/>
          </p:cNvSpPr>
          <p:nvPr/>
        </p:nvSpPr>
        <p:spPr bwMode="auto">
          <a:xfrm>
            <a:off x="7812088" y="1571625"/>
            <a:ext cx="3317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a:t>8</a:t>
            </a:r>
            <a:endParaRPr lang="zh-CN" altLang="en-US"/>
          </a:p>
        </p:txBody>
      </p:sp>
      <p:graphicFrame>
        <p:nvGraphicFramePr>
          <p:cNvPr id="11" name="表格 10"/>
          <p:cNvGraphicFramePr>
            <a:graphicFrameLocks noGrp="1"/>
          </p:cNvGraphicFramePr>
          <p:nvPr/>
        </p:nvGraphicFramePr>
        <p:xfrm>
          <a:off x="1643063" y="3227388"/>
          <a:ext cx="7143749" cy="500062"/>
        </p:xfrm>
        <a:graphic>
          <a:graphicData uri="http://schemas.openxmlformats.org/drawingml/2006/table">
            <a:tbl>
              <a:tblPr firstRow="1" bandRow="1">
                <a:tableStyleId>{93296810-A885-4BE3-A3E7-6D5BEEA58F35}</a:tableStyleId>
              </a:tblPr>
              <a:tblGrid>
                <a:gridCol w="278817">
                  <a:extLst>
                    <a:ext uri="{9D8B030D-6E8A-4147-A177-3AD203B41FA5}">
                      <a16:colId xmlns:a16="http://schemas.microsoft.com/office/drawing/2014/main" val="20000"/>
                    </a:ext>
                  </a:extLst>
                </a:gridCol>
                <a:gridCol w="284308">
                  <a:extLst>
                    <a:ext uri="{9D8B030D-6E8A-4147-A177-3AD203B41FA5}">
                      <a16:colId xmlns:a16="http://schemas.microsoft.com/office/drawing/2014/main" val="20001"/>
                    </a:ext>
                  </a:extLst>
                </a:gridCol>
                <a:gridCol w="281563">
                  <a:extLst>
                    <a:ext uri="{9D8B030D-6E8A-4147-A177-3AD203B41FA5}">
                      <a16:colId xmlns:a16="http://schemas.microsoft.com/office/drawing/2014/main" val="20002"/>
                    </a:ext>
                  </a:extLst>
                </a:gridCol>
                <a:gridCol w="4584562">
                  <a:extLst>
                    <a:ext uri="{9D8B030D-6E8A-4147-A177-3AD203B41FA5}">
                      <a16:colId xmlns:a16="http://schemas.microsoft.com/office/drawing/2014/main" val="20003"/>
                    </a:ext>
                  </a:extLst>
                </a:gridCol>
                <a:gridCol w="1714499">
                  <a:extLst>
                    <a:ext uri="{9D8B030D-6E8A-4147-A177-3AD203B41FA5}">
                      <a16:colId xmlns:a16="http://schemas.microsoft.com/office/drawing/2014/main" val="20004"/>
                    </a:ext>
                  </a:extLst>
                </a:gridCol>
              </a:tblGrid>
              <a:tr h="500062">
                <a:tc>
                  <a:txBody>
                    <a:bodyPr/>
                    <a:lstStyle/>
                    <a:p>
                      <a:pPr algn="ctr"/>
                      <a:r>
                        <a:rPr lang="en-US" altLang="zh-CN" sz="1800" dirty="0" smtClean="0"/>
                        <a:t>1</a:t>
                      </a:r>
                      <a:endParaRPr lang="zh-CN" altLang="en-US" sz="1800" dirty="0"/>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600"/>
                    </a:solidFill>
                  </a:tcPr>
                </a:tc>
                <a:tc>
                  <a:txBody>
                    <a:bodyPr/>
                    <a:lstStyle/>
                    <a:p>
                      <a:pPr algn="ctr"/>
                      <a:r>
                        <a:rPr lang="en-US" altLang="zh-CN" sz="1800" dirty="0" smtClean="0"/>
                        <a:t>1</a:t>
                      </a:r>
                      <a:endParaRPr lang="zh-CN" altLang="en-US" sz="1800" dirty="0"/>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600"/>
                    </a:solidFill>
                  </a:tcPr>
                </a:tc>
                <a:tc>
                  <a:txBody>
                    <a:bodyPr/>
                    <a:lstStyle/>
                    <a:p>
                      <a:pPr algn="ctr"/>
                      <a:r>
                        <a:rPr lang="en-US" altLang="zh-CN" sz="1800" dirty="0" smtClean="0"/>
                        <a:t>0</a:t>
                      </a:r>
                      <a:endParaRPr lang="zh-CN" altLang="en-US" sz="1800" dirty="0"/>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600"/>
                    </a:solidFill>
                  </a:tcPr>
                </a:tc>
                <a:tc>
                  <a:txBody>
                    <a:bodyPr/>
                    <a:lstStyle/>
                    <a:p>
                      <a:pPr marL="0" marR="0" indent="0" algn="ctr" defTabSz="914400" rtl="0" eaLnBrk="1" latinLnBrk="0" hangingPunct="1">
                        <a:spcBef>
                          <a:spcPts val="0"/>
                        </a:spcBef>
                        <a:spcAft>
                          <a:spcPts val="0"/>
                        </a:spcAft>
                        <a:buClrTx/>
                        <a:buSzTx/>
                        <a:buFontTx/>
                        <a:buNone/>
                        <a:defRPr/>
                      </a:pPr>
                      <a:r>
                        <a:rPr lang="en-US" altLang="zh-CN" sz="1800" dirty="0" smtClean="0"/>
                        <a:t>Network#</a:t>
                      </a:r>
                      <a:endParaRPr lang="zh-CN" altLang="en-US" sz="1800" dirty="0" smtClean="0"/>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altLang="zh-CN" sz="1800" dirty="0" smtClean="0"/>
                        <a:t>Host#</a:t>
                      </a:r>
                      <a:endParaRPr lang="zh-CN" altLang="en-US" sz="1800" dirty="0"/>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bl>
          </a:graphicData>
        </a:graphic>
      </p:graphicFrame>
      <p:cxnSp>
        <p:nvCxnSpPr>
          <p:cNvPr id="18" name="直接连接符 17"/>
          <p:cNvCxnSpPr/>
          <p:nvPr/>
        </p:nvCxnSpPr>
        <p:spPr>
          <a:xfrm rot="5400000">
            <a:off x="2606675" y="2690813"/>
            <a:ext cx="2071687" cy="1588"/>
          </a:xfrm>
          <a:prstGeom prst="line">
            <a:avLst/>
          </a:prstGeom>
          <a:ln w="28575">
            <a:solidFill>
              <a:schemeClr val="accent2">
                <a:lumMod val="40000"/>
                <a:lumOff val="60000"/>
              </a:schemeClr>
            </a:solidFill>
          </a:ln>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5400000">
            <a:off x="4322763" y="2690813"/>
            <a:ext cx="2071687" cy="1587"/>
          </a:xfrm>
          <a:prstGeom prst="line">
            <a:avLst/>
          </a:prstGeom>
          <a:ln>
            <a:solidFill>
              <a:schemeClr val="accent2">
                <a:lumMod val="40000"/>
                <a:lumOff val="60000"/>
              </a:schemeClr>
            </a:solidFill>
          </a:ln>
        </p:spPr>
        <p:style>
          <a:lnRef idx="2">
            <a:schemeClr val="accent4"/>
          </a:lnRef>
          <a:fillRef idx="0">
            <a:schemeClr val="accent4"/>
          </a:fillRef>
          <a:effectRef idx="1">
            <a:schemeClr val="accent4"/>
          </a:effectRef>
          <a:fontRef idx="minor">
            <a:schemeClr val="tx1"/>
          </a:fontRef>
        </p:style>
      </p:cxnSp>
      <p:cxnSp>
        <p:nvCxnSpPr>
          <p:cNvPr id="22" name="直接连接符 21"/>
          <p:cNvCxnSpPr/>
          <p:nvPr/>
        </p:nvCxnSpPr>
        <p:spPr>
          <a:xfrm rot="5400000">
            <a:off x="6037263" y="2690813"/>
            <a:ext cx="2071687" cy="1587"/>
          </a:xfrm>
          <a:prstGeom prst="line">
            <a:avLst/>
          </a:prstGeom>
          <a:ln>
            <a:solidFill>
              <a:schemeClr val="accent2">
                <a:lumMod val="40000"/>
                <a:lumOff val="60000"/>
              </a:schemeClr>
            </a:solidFill>
          </a:ln>
        </p:spPr>
        <p:style>
          <a:lnRef idx="2">
            <a:schemeClr val="accent4"/>
          </a:lnRef>
          <a:fillRef idx="0">
            <a:schemeClr val="accent4"/>
          </a:fillRef>
          <a:effectRef idx="1">
            <a:schemeClr val="accent4"/>
          </a:effectRef>
          <a:fontRef idx="minor">
            <a:schemeClr val="tx1"/>
          </a:fontRef>
        </p:style>
      </p:cxnSp>
      <p:sp>
        <p:nvSpPr>
          <p:cNvPr id="17453" name="矩形 27"/>
          <p:cNvSpPr>
            <a:spLocks noChangeArrowheads="1"/>
          </p:cNvSpPr>
          <p:nvPr/>
        </p:nvSpPr>
        <p:spPr bwMode="auto">
          <a:xfrm>
            <a:off x="2428875" y="3838575"/>
            <a:ext cx="4857750"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0000"/>
              </a:lnSpc>
              <a:spcBef>
                <a:spcPct val="20000"/>
              </a:spcBef>
              <a:buClr>
                <a:schemeClr val="hlink"/>
              </a:buClr>
              <a:buSzPct val="110000"/>
              <a:buFont typeface="Wingdings" pitchFamily="2" charset="2"/>
              <a:buNone/>
            </a:pPr>
            <a:r>
              <a:rPr lang="en-US" altLang="zh-CN" sz="2800" b="1" u="sng">
                <a:latin typeface="Arial" charset="0"/>
                <a:cs typeface="Arial" charset="0"/>
              </a:rPr>
              <a:t>0–127</a:t>
            </a:r>
            <a:r>
              <a:rPr lang="en-US" altLang="zh-CN" sz="2800" u="sng">
                <a:latin typeface="Arial" charset="0"/>
                <a:cs typeface="Arial" charset="0"/>
              </a:rPr>
              <a:t> Class A address</a:t>
            </a:r>
          </a:p>
          <a:p>
            <a:pPr>
              <a:lnSpc>
                <a:spcPct val="90000"/>
              </a:lnSpc>
              <a:spcBef>
                <a:spcPct val="20000"/>
              </a:spcBef>
              <a:buClr>
                <a:schemeClr val="hlink"/>
              </a:buClr>
              <a:buSzPct val="110000"/>
              <a:buFont typeface="Wingdings" pitchFamily="2" charset="2"/>
              <a:buNone/>
            </a:pPr>
            <a:r>
              <a:rPr lang="en-US" altLang="zh-CN" sz="2800" b="1" u="sng">
                <a:latin typeface="Arial" charset="0"/>
                <a:cs typeface="Arial" charset="0"/>
              </a:rPr>
              <a:t>128-191</a:t>
            </a:r>
            <a:r>
              <a:rPr lang="en-US" altLang="zh-CN" sz="2800" u="sng">
                <a:latin typeface="Arial" charset="0"/>
                <a:cs typeface="Arial" charset="0"/>
              </a:rPr>
              <a:t> Class B address</a:t>
            </a:r>
          </a:p>
          <a:p>
            <a:pPr>
              <a:lnSpc>
                <a:spcPct val="90000"/>
              </a:lnSpc>
              <a:spcBef>
                <a:spcPct val="20000"/>
              </a:spcBef>
              <a:buClr>
                <a:schemeClr val="hlink"/>
              </a:buClr>
              <a:buSzPct val="110000"/>
              <a:buFont typeface="Wingdings" pitchFamily="2" charset="2"/>
              <a:buNone/>
            </a:pPr>
            <a:r>
              <a:rPr lang="en-US" altLang="zh-CN" sz="2800" b="1" u="sng">
                <a:latin typeface="Arial" charset="0"/>
                <a:cs typeface="Arial" charset="0"/>
              </a:rPr>
              <a:t>192–223</a:t>
            </a:r>
            <a:r>
              <a:rPr lang="en-US" altLang="zh-CN" sz="2800" u="sng">
                <a:latin typeface="Arial" charset="0"/>
                <a:cs typeface="Arial" charset="0"/>
              </a:rPr>
              <a:t> Class C address</a:t>
            </a:r>
          </a:p>
          <a:p>
            <a:pPr>
              <a:lnSpc>
                <a:spcPct val="90000"/>
              </a:lnSpc>
              <a:spcBef>
                <a:spcPct val="20000"/>
              </a:spcBef>
              <a:buClr>
                <a:schemeClr val="hlink"/>
              </a:buClr>
              <a:buSzPct val="110000"/>
              <a:buFont typeface="Wingdings" pitchFamily="2" charset="2"/>
              <a:buNone/>
            </a:pPr>
            <a:r>
              <a:rPr lang="en-US" altLang="zh-CN" sz="2800" b="1">
                <a:latin typeface="Arial" charset="0"/>
                <a:cs typeface="Arial" charset="0"/>
              </a:rPr>
              <a:t>224–239 </a:t>
            </a:r>
            <a:r>
              <a:rPr lang="en-US" altLang="zh-CN" sz="2800">
                <a:latin typeface="Arial" charset="0"/>
                <a:cs typeface="Arial" charset="0"/>
              </a:rPr>
              <a:t>Class D – Multicast</a:t>
            </a:r>
          </a:p>
          <a:p>
            <a:pPr>
              <a:lnSpc>
                <a:spcPct val="90000"/>
              </a:lnSpc>
              <a:spcBef>
                <a:spcPct val="20000"/>
              </a:spcBef>
              <a:buClr>
                <a:schemeClr val="hlink"/>
              </a:buClr>
              <a:buSzPct val="110000"/>
              <a:buFont typeface="Wingdings" pitchFamily="2" charset="2"/>
              <a:buNone/>
            </a:pPr>
            <a:r>
              <a:rPr lang="en-US" altLang="zh-CN" sz="2800" b="1">
                <a:latin typeface="Arial" charset="0"/>
                <a:cs typeface="Arial" charset="0"/>
              </a:rPr>
              <a:t>240–255 </a:t>
            </a:r>
            <a:r>
              <a:rPr lang="en-US" altLang="zh-CN" sz="2800">
                <a:latin typeface="Arial" charset="0"/>
                <a:cs typeface="Arial" charset="0"/>
              </a:rPr>
              <a:t>Class E - Research</a:t>
            </a:r>
            <a:endParaRPr lang="zh-CN" altLang="en-US" sz="2800">
              <a:latin typeface="Arial" charset="0"/>
              <a:cs typeface="Arial" charset="0"/>
            </a:endParaRPr>
          </a:p>
        </p:txBody>
      </p:sp>
      <p:sp>
        <p:nvSpPr>
          <p:cNvPr id="17454" name="TextBox 28"/>
          <p:cNvSpPr txBox="1">
            <a:spLocks noChangeArrowheads="1"/>
          </p:cNvSpPr>
          <p:nvPr/>
        </p:nvSpPr>
        <p:spPr bwMode="auto">
          <a:xfrm>
            <a:off x="285750" y="1928813"/>
            <a:ext cx="1308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2400"/>
              <a:t>Class A</a:t>
            </a:r>
            <a:endParaRPr lang="zh-CN" altLang="en-US" sz="2400"/>
          </a:p>
        </p:txBody>
      </p:sp>
      <p:sp>
        <p:nvSpPr>
          <p:cNvPr id="17455" name="TextBox 30"/>
          <p:cNvSpPr txBox="1">
            <a:spLocks noChangeArrowheads="1"/>
          </p:cNvSpPr>
          <p:nvPr/>
        </p:nvSpPr>
        <p:spPr bwMode="auto">
          <a:xfrm>
            <a:off x="285750" y="2630488"/>
            <a:ext cx="13096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2400"/>
              <a:t>Class B</a:t>
            </a:r>
            <a:endParaRPr lang="zh-CN" altLang="en-US" sz="2400"/>
          </a:p>
        </p:txBody>
      </p:sp>
      <p:sp>
        <p:nvSpPr>
          <p:cNvPr id="17456" name="TextBox 31"/>
          <p:cNvSpPr txBox="1">
            <a:spLocks noChangeArrowheads="1"/>
          </p:cNvSpPr>
          <p:nvPr/>
        </p:nvSpPr>
        <p:spPr bwMode="auto">
          <a:xfrm>
            <a:off x="285750" y="3344863"/>
            <a:ext cx="13128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2400"/>
              <a:t>Class C</a:t>
            </a:r>
            <a:endParaRPr lang="zh-CN" altLang="en-US" sz="2400"/>
          </a:p>
        </p:txBody>
      </p:sp>
      <p:sp>
        <p:nvSpPr>
          <p:cNvPr id="42" name="Rectangle 2"/>
          <p:cNvSpPr txBox="1">
            <a:spLocks noChangeArrowheads="1"/>
          </p:cNvSpPr>
          <p:nvPr/>
        </p:nvSpPr>
        <p:spPr>
          <a:xfrm>
            <a:off x="574675" y="785813"/>
            <a:ext cx="8001000" cy="735012"/>
          </a:xfrm>
          <a:prstGeom prst="rect">
            <a:avLst/>
          </a:prstGeom>
        </p:spPr>
        <p:txBody>
          <a:bodyPr/>
          <a:lstStyle/>
          <a:p>
            <a:pPr>
              <a:defRPr/>
            </a:pPr>
            <a:r>
              <a:rPr lang="en-US" altLang="zh-CN" sz="3800" kern="0" dirty="0">
                <a:solidFill>
                  <a:schemeClr val="tx2"/>
                </a:solidFill>
                <a:latin typeface="+mj-lt"/>
                <a:ea typeface="+mj-ea"/>
                <a:cs typeface="+mj-cs"/>
              </a:rPr>
              <a:t>Classes</a:t>
            </a:r>
          </a:p>
        </p:txBody>
      </p:sp>
    </p:spTree>
  </p:cSld>
  <p:clrMapOvr>
    <a:masterClrMapping/>
  </p:clrMapOvr>
  <p:transition spd="med" advClick="0">
    <p:random/>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5538" name="Rectangle 2"/>
          <p:cNvSpPr>
            <a:spLocks noGrp="1" noChangeArrowheads="1"/>
          </p:cNvSpPr>
          <p:nvPr>
            <p:ph type="title"/>
          </p:nvPr>
        </p:nvSpPr>
        <p:spPr/>
        <p:txBody>
          <a:bodyPr/>
          <a:lstStyle/>
          <a:p>
            <a:pPr eaLnBrk="1" hangingPunct="1"/>
            <a:r>
              <a:rPr lang="en-US" altLang="zh-CN" smtClean="0"/>
              <a:t>Number of Hosts</a:t>
            </a:r>
          </a:p>
        </p:txBody>
      </p:sp>
      <p:sp>
        <p:nvSpPr>
          <p:cNvPr id="705539" name="Rectangle 3"/>
          <p:cNvSpPr>
            <a:spLocks noGrp="1" noChangeArrowheads="1"/>
          </p:cNvSpPr>
          <p:nvPr>
            <p:ph type="body" sz="half" idx="1"/>
          </p:nvPr>
        </p:nvSpPr>
        <p:spPr>
          <a:xfrm>
            <a:off x="285750" y="1714500"/>
            <a:ext cx="8501063" cy="4249738"/>
          </a:xfrm>
        </p:spPr>
        <p:txBody>
          <a:bodyPr/>
          <a:lstStyle/>
          <a:p>
            <a:pPr eaLnBrk="1" hangingPunct="1">
              <a:lnSpc>
                <a:spcPct val="130000"/>
              </a:lnSpc>
            </a:pPr>
            <a:r>
              <a:rPr lang="en-US" altLang="zh-CN" sz="2400" smtClean="0"/>
              <a:t>The maximum number of hosts vary for each class.</a:t>
            </a:r>
          </a:p>
          <a:p>
            <a:pPr lvl="1" eaLnBrk="1" hangingPunct="1">
              <a:lnSpc>
                <a:spcPct val="130000"/>
              </a:lnSpc>
            </a:pPr>
            <a:r>
              <a:rPr lang="en-US" altLang="zh-CN" smtClean="0"/>
              <a:t>Class A has 16,777,214 available hosts (2</a:t>
            </a:r>
            <a:r>
              <a:rPr lang="en-US" altLang="zh-CN" baseline="30000" smtClean="0"/>
              <a:t>24</a:t>
            </a:r>
            <a:r>
              <a:rPr lang="en-US" altLang="zh-CN" smtClean="0"/>
              <a:t> </a:t>
            </a:r>
            <a:r>
              <a:rPr lang="en-US" altLang="zh-CN" smtClean="0">
                <a:latin typeface="Tahoma" pitchFamily="34" charset="0"/>
              </a:rPr>
              <a:t>–</a:t>
            </a:r>
            <a:r>
              <a:rPr lang="en-US" altLang="zh-CN" smtClean="0"/>
              <a:t>2)</a:t>
            </a:r>
          </a:p>
          <a:p>
            <a:pPr lvl="1" eaLnBrk="1" hangingPunct="1">
              <a:lnSpc>
                <a:spcPct val="130000"/>
              </a:lnSpc>
            </a:pPr>
            <a:r>
              <a:rPr lang="en-US" altLang="zh-CN" smtClean="0"/>
              <a:t>Class B has 65,534 available hosts (2</a:t>
            </a:r>
            <a:r>
              <a:rPr lang="en-US" altLang="zh-CN" baseline="30000" smtClean="0"/>
              <a:t>16</a:t>
            </a:r>
            <a:r>
              <a:rPr lang="en-US" altLang="zh-CN" smtClean="0"/>
              <a:t> </a:t>
            </a:r>
            <a:r>
              <a:rPr lang="en-US" altLang="zh-CN" smtClean="0">
                <a:latin typeface="Tahoma" pitchFamily="34" charset="0"/>
              </a:rPr>
              <a:t>–</a:t>
            </a:r>
            <a:r>
              <a:rPr lang="en-US" altLang="zh-CN" smtClean="0"/>
              <a:t>2)</a:t>
            </a:r>
          </a:p>
          <a:p>
            <a:pPr lvl="1" eaLnBrk="1" hangingPunct="1">
              <a:lnSpc>
                <a:spcPct val="130000"/>
              </a:lnSpc>
            </a:pPr>
            <a:r>
              <a:rPr lang="en-US" altLang="zh-CN" smtClean="0"/>
              <a:t>Class C has 254 available hosts (2</a:t>
            </a:r>
            <a:r>
              <a:rPr lang="en-US" altLang="zh-CN" baseline="30000" smtClean="0"/>
              <a:t>8</a:t>
            </a:r>
            <a:r>
              <a:rPr lang="en-US" altLang="zh-CN" smtClean="0"/>
              <a:t> </a:t>
            </a:r>
            <a:r>
              <a:rPr lang="en-US" altLang="zh-CN" smtClean="0">
                <a:latin typeface="Tahoma" pitchFamily="34" charset="0"/>
              </a:rPr>
              <a:t>–</a:t>
            </a:r>
            <a:r>
              <a:rPr lang="en-US" altLang="zh-CN" smtClean="0"/>
              <a:t>2)</a:t>
            </a:r>
          </a:p>
          <a:p>
            <a:pPr eaLnBrk="1" hangingPunct="1">
              <a:lnSpc>
                <a:spcPct val="130000"/>
              </a:lnSpc>
            </a:pPr>
            <a:r>
              <a:rPr lang="en-US" altLang="zh-CN" sz="2400" smtClean="0"/>
              <a:t>The first address in each network is reserved for the network address</a:t>
            </a:r>
          </a:p>
          <a:p>
            <a:pPr eaLnBrk="1" hangingPunct="1">
              <a:lnSpc>
                <a:spcPct val="130000"/>
              </a:lnSpc>
            </a:pPr>
            <a:r>
              <a:rPr lang="en-US" altLang="zh-CN" sz="2400" smtClean="0"/>
              <a:t>The last address is reserved for the broadcast address.</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afterEffect">
                                  <p:stCondLst>
                                    <p:cond delay="0"/>
                                  </p:stCondLst>
                                  <p:childTnLst>
                                    <p:set>
                                      <p:cBhvr>
                                        <p:cTn id="6" dur="1" fill="hold">
                                          <p:stCondLst>
                                            <p:cond delay="0"/>
                                          </p:stCondLst>
                                        </p:cTn>
                                        <p:tgtEl>
                                          <p:spTgt spid="705538"/>
                                        </p:tgtEl>
                                        <p:attrNameLst>
                                          <p:attrName>style.visibility</p:attrName>
                                        </p:attrNameLst>
                                      </p:cBhvr>
                                      <p:to>
                                        <p:strVal val="visible"/>
                                      </p:to>
                                    </p:set>
                                    <p:animEffect transition="in" filter="box(out)">
                                      <p:cBhvr>
                                        <p:cTn id="7" dur="500"/>
                                        <p:tgtEl>
                                          <p:spTgt spid="70553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705539">
                                            <p:txEl>
                                              <p:pRg st="0" end="0"/>
                                            </p:txEl>
                                          </p:spTgt>
                                        </p:tgtEl>
                                        <p:attrNameLst>
                                          <p:attrName>style.visibility</p:attrName>
                                        </p:attrNameLst>
                                      </p:cBhvr>
                                      <p:to>
                                        <p:strVal val="visible"/>
                                      </p:to>
                                    </p:set>
                                    <p:animEffect transition="in" filter="box(out)">
                                      <p:cBhvr>
                                        <p:cTn id="12" dur="500"/>
                                        <p:tgtEl>
                                          <p:spTgt spid="70553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705539">
                                            <p:txEl>
                                              <p:pRg st="1" end="1"/>
                                            </p:txEl>
                                          </p:spTgt>
                                        </p:tgtEl>
                                        <p:attrNameLst>
                                          <p:attrName>style.visibility</p:attrName>
                                        </p:attrNameLst>
                                      </p:cBhvr>
                                      <p:to>
                                        <p:strVal val="visible"/>
                                      </p:to>
                                    </p:set>
                                    <p:animEffect transition="in" filter="box(out)">
                                      <p:cBhvr>
                                        <p:cTn id="17" dur="500"/>
                                        <p:tgtEl>
                                          <p:spTgt spid="70553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705539">
                                            <p:txEl>
                                              <p:pRg st="2" end="2"/>
                                            </p:txEl>
                                          </p:spTgt>
                                        </p:tgtEl>
                                        <p:attrNameLst>
                                          <p:attrName>style.visibility</p:attrName>
                                        </p:attrNameLst>
                                      </p:cBhvr>
                                      <p:to>
                                        <p:strVal val="visible"/>
                                      </p:to>
                                    </p:set>
                                    <p:animEffect transition="in" filter="box(out)">
                                      <p:cBhvr>
                                        <p:cTn id="22" dur="500"/>
                                        <p:tgtEl>
                                          <p:spTgt spid="70553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705539">
                                            <p:txEl>
                                              <p:pRg st="3" end="3"/>
                                            </p:txEl>
                                          </p:spTgt>
                                        </p:tgtEl>
                                        <p:attrNameLst>
                                          <p:attrName>style.visibility</p:attrName>
                                        </p:attrNameLst>
                                      </p:cBhvr>
                                      <p:to>
                                        <p:strVal val="visible"/>
                                      </p:to>
                                    </p:set>
                                    <p:animEffect transition="in" filter="box(out)">
                                      <p:cBhvr>
                                        <p:cTn id="27" dur="500"/>
                                        <p:tgtEl>
                                          <p:spTgt spid="70553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705539">
                                            <p:txEl>
                                              <p:pRg st="4" end="4"/>
                                            </p:txEl>
                                          </p:spTgt>
                                        </p:tgtEl>
                                        <p:attrNameLst>
                                          <p:attrName>style.visibility</p:attrName>
                                        </p:attrNameLst>
                                      </p:cBhvr>
                                      <p:to>
                                        <p:strVal val="visible"/>
                                      </p:to>
                                    </p:set>
                                    <p:animEffect transition="in" filter="box(out)">
                                      <p:cBhvr>
                                        <p:cTn id="32" dur="500"/>
                                        <p:tgtEl>
                                          <p:spTgt spid="705539">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705539">
                                            <p:txEl>
                                              <p:pRg st="5" end="5"/>
                                            </p:txEl>
                                          </p:spTgt>
                                        </p:tgtEl>
                                        <p:attrNameLst>
                                          <p:attrName>style.visibility</p:attrName>
                                        </p:attrNameLst>
                                      </p:cBhvr>
                                      <p:to>
                                        <p:strVal val="visible"/>
                                      </p:to>
                                    </p:set>
                                    <p:animEffect transition="in" filter="box(out)">
                                      <p:cBhvr>
                                        <p:cTn id="37" dur="500"/>
                                        <p:tgtEl>
                                          <p:spTgt spid="70553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5538" grpId="0" autoUpdateAnimBg="0"/>
      <p:bldP spid="705539" grpId="0" build="p" bldLvl="2"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3730" name="Rectangle 2"/>
          <p:cNvSpPr>
            <a:spLocks noGrp="1" noChangeArrowheads="1"/>
          </p:cNvSpPr>
          <p:nvPr>
            <p:ph type="title"/>
          </p:nvPr>
        </p:nvSpPr>
        <p:spPr/>
        <p:txBody>
          <a:bodyPr/>
          <a:lstStyle/>
          <a:p>
            <a:pPr eaLnBrk="1" hangingPunct="1"/>
            <a:r>
              <a:rPr lang="en-US" altLang="zh-CN" smtClean="0"/>
              <a:t>Reserved Addresses</a:t>
            </a:r>
          </a:p>
        </p:txBody>
      </p:sp>
      <p:sp>
        <p:nvSpPr>
          <p:cNvPr id="713731" name="Rectangle 3"/>
          <p:cNvSpPr>
            <a:spLocks noGrp="1" noChangeArrowheads="1"/>
          </p:cNvSpPr>
          <p:nvPr>
            <p:ph type="body" idx="1"/>
          </p:nvPr>
        </p:nvSpPr>
        <p:spPr>
          <a:xfrm>
            <a:off x="500063" y="1785938"/>
            <a:ext cx="8643937" cy="4114800"/>
          </a:xfrm>
        </p:spPr>
        <p:txBody>
          <a:bodyPr/>
          <a:lstStyle/>
          <a:p>
            <a:pPr eaLnBrk="1" hangingPunct="1">
              <a:lnSpc>
                <a:spcPct val="90000"/>
              </a:lnSpc>
            </a:pPr>
            <a:r>
              <a:rPr lang="en-US" altLang="zh-CN" sz="3200" smtClean="0">
                <a:solidFill>
                  <a:schemeClr val="accent2"/>
                </a:solidFill>
                <a:latin typeface="Arial" charset="0"/>
                <a:cs typeface="Arial" charset="0"/>
              </a:rPr>
              <a:t>Network Address</a:t>
            </a:r>
            <a:endParaRPr lang="en-US" altLang="zh-CN" sz="3200" smtClean="0">
              <a:latin typeface="Arial" charset="0"/>
              <a:cs typeface="Arial" charset="0"/>
            </a:endParaRPr>
          </a:p>
          <a:p>
            <a:pPr lvl="1" eaLnBrk="1" hangingPunct="1">
              <a:lnSpc>
                <a:spcPct val="90000"/>
              </a:lnSpc>
            </a:pPr>
            <a:r>
              <a:rPr lang="en-US" altLang="zh-CN" sz="3200" smtClean="0">
                <a:latin typeface="Arial" charset="0"/>
                <a:cs typeface="Arial" charset="0"/>
              </a:rPr>
              <a:t>An IP address that ends with binary 0s in the </a:t>
            </a:r>
            <a:r>
              <a:rPr lang="en-US" altLang="zh-CN" sz="3200" b="1" smtClean="0">
                <a:latin typeface="Arial" charset="0"/>
                <a:cs typeface="Arial" charset="0"/>
              </a:rPr>
              <a:t>host </a:t>
            </a:r>
            <a:r>
              <a:rPr lang="en-US" altLang="zh-CN" sz="3200" smtClean="0">
                <a:latin typeface="Arial" charset="0"/>
                <a:cs typeface="Arial" charset="0"/>
              </a:rPr>
              <a:t>part of the address</a:t>
            </a:r>
            <a:endParaRPr lang="en-US" altLang="zh-CN" sz="3200" b="1" smtClean="0">
              <a:latin typeface="Arial" charset="0"/>
              <a:cs typeface="Arial" charset="0"/>
            </a:endParaRPr>
          </a:p>
          <a:p>
            <a:pPr eaLnBrk="1" hangingPunct="1">
              <a:lnSpc>
                <a:spcPct val="90000"/>
              </a:lnSpc>
            </a:pPr>
            <a:r>
              <a:rPr lang="en-US" altLang="zh-CN" sz="3200" smtClean="0">
                <a:latin typeface="Arial" charset="0"/>
                <a:cs typeface="Arial" charset="0"/>
              </a:rPr>
              <a:t>Class A network address example:</a:t>
            </a:r>
          </a:p>
          <a:p>
            <a:pPr lvl="1" eaLnBrk="1" hangingPunct="1">
              <a:lnSpc>
                <a:spcPct val="90000"/>
              </a:lnSpc>
            </a:pPr>
            <a:r>
              <a:rPr lang="en-US" altLang="zh-CN" sz="3200" smtClean="0">
                <a:latin typeface="Arial" charset="0"/>
                <a:cs typeface="Arial" charset="0"/>
              </a:rPr>
              <a:t>113.0.0.0</a:t>
            </a:r>
          </a:p>
          <a:p>
            <a:pPr eaLnBrk="1" hangingPunct="1">
              <a:lnSpc>
                <a:spcPct val="90000"/>
              </a:lnSpc>
            </a:pPr>
            <a:r>
              <a:rPr lang="en-US" altLang="zh-CN" sz="3200" smtClean="0">
                <a:latin typeface="Arial" charset="0"/>
                <a:cs typeface="Arial" charset="0"/>
              </a:rPr>
              <a:t>Hosts on a network can only communicate </a:t>
            </a:r>
            <a:r>
              <a:rPr lang="en-US" altLang="zh-CN" sz="3200" i="1" smtClean="0">
                <a:latin typeface="Arial" charset="0"/>
                <a:cs typeface="Arial" charset="0"/>
              </a:rPr>
              <a:t>directly</a:t>
            </a:r>
            <a:r>
              <a:rPr lang="en-US" altLang="zh-CN" sz="3200" smtClean="0">
                <a:latin typeface="Arial" charset="0"/>
                <a:cs typeface="Arial" charset="0"/>
              </a:rPr>
              <a:t> with other hosts if they have the same network ID. </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713730"/>
                                        </p:tgtEl>
                                        <p:attrNameLst>
                                          <p:attrName>style.visibility</p:attrName>
                                        </p:attrNameLst>
                                      </p:cBhvr>
                                      <p:to>
                                        <p:strVal val="visible"/>
                                      </p:to>
                                    </p:set>
                                    <p:animEffect transition="in" filter="checkerboard(across)">
                                      <p:cBhvr>
                                        <p:cTn id="7" dur="500"/>
                                        <p:tgtEl>
                                          <p:spTgt spid="71373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13731">
                                            <p:txEl>
                                              <p:pRg st="0" end="0"/>
                                            </p:txEl>
                                          </p:spTgt>
                                        </p:tgtEl>
                                        <p:attrNameLst>
                                          <p:attrName>style.visibility</p:attrName>
                                        </p:attrNameLst>
                                      </p:cBhvr>
                                      <p:to>
                                        <p:strVal val="visible"/>
                                      </p:to>
                                    </p:set>
                                    <p:animEffect transition="in" filter="checkerboard(across)">
                                      <p:cBhvr>
                                        <p:cTn id="12" dur="500"/>
                                        <p:tgtEl>
                                          <p:spTgt spid="71373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713731">
                                            <p:txEl>
                                              <p:pRg st="1" end="1"/>
                                            </p:txEl>
                                          </p:spTgt>
                                        </p:tgtEl>
                                        <p:attrNameLst>
                                          <p:attrName>style.visibility</p:attrName>
                                        </p:attrNameLst>
                                      </p:cBhvr>
                                      <p:to>
                                        <p:strVal val="visible"/>
                                      </p:to>
                                    </p:set>
                                    <p:animEffect transition="in" filter="checkerboard(across)">
                                      <p:cBhvr>
                                        <p:cTn id="17" dur="500"/>
                                        <p:tgtEl>
                                          <p:spTgt spid="71373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713731">
                                            <p:txEl>
                                              <p:pRg st="2" end="2"/>
                                            </p:txEl>
                                          </p:spTgt>
                                        </p:tgtEl>
                                        <p:attrNameLst>
                                          <p:attrName>style.visibility</p:attrName>
                                        </p:attrNameLst>
                                      </p:cBhvr>
                                      <p:to>
                                        <p:strVal val="visible"/>
                                      </p:to>
                                    </p:set>
                                    <p:animEffect transition="in" filter="checkerboard(across)">
                                      <p:cBhvr>
                                        <p:cTn id="22" dur="500"/>
                                        <p:tgtEl>
                                          <p:spTgt spid="71373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713731">
                                            <p:txEl>
                                              <p:pRg st="3" end="3"/>
                                            </p:txEl>
                                          </p:spTgt>
                                        </p:tgtEl>
                                        <p:attrNameLst>
                                          <p:attrName>style.visibility</p:attrName>
                                        </p:attrNameLst>
                                      </p:cBhvr>
                                      <p:to>
                                        <p:strVal val="visible"/>
                                      </p:to>
                                    </p:set>
                                    <p:animEffect transition="in" filter="checkerboard(across)">
                                      <p:cBhvr>
                                        <p:cTn id="27" dur="500"/>
                                        <p:tgtEl>
                                          <p:spTgt spid="71373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713731">
                                            <p:txEl>
                                              <p:pRg st="4" end="4"/>
                                            </p:txEl>
                                          </p:spTgt>
                                        </p:tgtEl>
                                        <p:attrNameLst>
                                          <p:attrName>style.visibility</p:attrName>
                                        </p:attrNameLst>
                                      </p:cBhvr>
                                      <p:to>
                                        <p:strVal val="visible"/>
                                      </p:to>
                                    </p:set>
                                    <p:animEffect transition="in" filter="checkerboard(across)">
                                      <p:cBhvr>
                                        <p:cTn id="32" dur="500"/>
                                        <p:tgtEl>
                                          <p:spTgt spid="7137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3730" grpId="0" autoUpdateAnimBg="0"/>
      <p:bldP spid="713731" grpId="0" build="p" bldLvl="2" autoUpdateAnimBg="0"/>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pPr eaLnBrk="1" hangingPunct="1"/>
            <a:r>
              <a:rPr lang="en-US" altLang="zh-CN" smtClean="0"/>
              <a:t>Layer 3 Responsibilities</a:t>
            </a:r>
          </a:p>
        </p:txBody>
      </p:sp>
      <p:sp>
        <p:nvSpPr>
          <p:cNvPr id="685059" name="Rectangle 3"/>
          <p:cNvSpPr>
            <a:spLocks noGrp="1" noChangeArrowheads="1"/>
          </p:cNvSpPr>
          <p:nvPr>
            <p:ph type="body" idx="1"/>
          </p:nvPr>
        </p:nvSpPr>
        <p:spPr>
          <a:xfrm>
            <a:off x="571500" y="1714500"/>
            <a:ext cx="8572500" cy="4114800"/>
          </a:xfrm>
        </p:spPr>
        <p:txBody>
          <a:bodyPr/>
          <a:lstStyle/>
          <a:p>
            <a:pPr marL="454025" indent="-454025" eaLnBrk="1" hangingPunct="1">
              <a:lnSpc>
                <a:spcPct val="150000"/>
              </a:lnSpc>
            </a:pPr>
            <a:r>
              <a:rPr lang="en-US" altLang="zh-CN" sz="2800" dirty="0" smtClean="0"/>
              <a:t>Move data through networks</a:t>
            </a:r>
          </a:p>
          <a:p>
            <a:pPr marL="454025" indent="-454025" eaLnBrk="1" hangingPunct="1">
              <a:lnSpc>
                <a:spcPct val="150000"/>
              </a:lnSpc>
            </a:pPr>
            <a:r>
              <a:rPr lang="en-US" altLang="zh-CN" sz="2800" dirty="0" smtClean="0"/>
              <a:t>Use a </a:t>
            </a:r>
            <a:r>
              <a:rPr lang="en-US" altLang="zh-CN" sz="2800" i="1" dirty="0" smtClean="0"/>
              <a:t>hierarchical</a:t>
            </a:r>
            <a:r>
              <a:rPr lang="en-US" altLang="zh-CN" sz="2800" dirty="0" smtClean="0"/>
              <a:t> addressing scheme (opposed to MAC addressing, which is flat)</a:t>
            </a:r>
          </a:p>
          <a:p>
            <a:pPr marL="454025" indent="-454025" eaLnBrk="1" hangingPunct="1">
              <a:lnSpc>
                <a:spcPct val="150000"/>
              </a:lnSpc>
            </a:pPr>
            <a:r>
              <a:rPr lang="en-US" altLang="zh-CN" sz="2800" dirty="0" smtClean="0"/>
              <a:t>Segment network and control flow of traffic</a:t>
            </a:r>
          </a:p>
          <a:p>
            <a:pPr marL="454025" indent="-454025" eaLnBrk="1" hangingPunct="1">
              <a:lnSpc>
                <a:spcPct val="150000"/>
              </a:lnSpc>
            </a:pPr>
            <a:r>
              <a:rPr lang="en-US" altLang="zh-CN" sz="2800" dirty="0" smtClean="0"/>
              <a:t>Reduce congestion</a:t>
            </a:r>
          </a:p>
          <a:p>
            <a:pPr marL="454025" indent="-454025" eaLnBrk="1" hangingPunct="1">
              <a:lnSpc>
                <a:spcPct val="150000"/>
              </a:lnSpc>
            </a:pPr>
            <a:r>
              <a:rPr lang="en-US" altLang="zh-CN" sz="2800" dirty="0" smtClean="0"/>
              <a:t>Talk to other networks</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85058"/>
                                        </p:tgtEl>
                                        <p:attrNameLst>
                                          <p:attrName>style.visibility</p:attrName>
                                        </p:attrNameLst>
                                      </p:cBhvr>
                                      <p:to>
                                        <p:strVal val="visible"/>
                                      </p:to>
                                    </p:set>
                                    <p:anim calcmode="lin" valueType="num">
                                      <p:cBhvr additive="base">
                                        <p:cTn id="7" dur="500" fill="hold"/>
                                        <p:tgtEl>
                                          <p:spTgt spid="685058"/>
                                        </p:tgtEl>
                                        <p:attrNameLst>
                                          <p:attrName>ppt_x</p:attrName>
                                        </p:attrNameLst>
                                      </p:cBhvr>
                                      <p:tavLst>
                                        <p:tav tm="0">
                                          <p:val>
                                            <p:strVal val="#ppt_x"/>
                                          </p:val>
                                        </p:tav>
                                        <p:tav tm="100000">
                                          <p:val>
                                            <p:strVal val="#ppt_x"/>
                                          </p:val>
                                        </p:tav>
                                      </p:tavLst>
                                    </p:anim>
                                    <p:anim calcmode="lin" valueType="num">
                                      <p:cBhvr additive="base">
                                        <p:cTn id="8" dur="500" fill="hold"/>
                                        <p:tgtEl>
                                          <p:spTgt spid="68505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85059">
                                            <p:txEl>
                                              <p:pRg st="0" end="0"/>
                                            </p:txEl>
                                          </p:spTgt>
                                        </p:tgtEl>
                                        <p:attrNameLst>
                                          <p:attrName>style.visibility</p:attrName>
                                        </p:attrNameLst>
                                      </p:cBhvr>
                                      <p:to>
                                        <p:strVal val="visible"/>
                                      </p:to>
                                    </p:set>
                                    <p:anim calcmode="lin" valueType="num">
                                      <p:cBhvr additive="base">
                                        <p:cTn id="13" dur="500" fill="hold"/>
                                        <p:tgtEl>
                                          <p:spTgt spid="685059">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8505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85059">
                                            <p:txEl>
                                              <p:pRg st="1" end="1"/>
                                            </p:txEl>
                                          </p:spTgt>
                                        </p:tgtEl>
                                        <p:attrNameLst>
                                          <p:attrName>style.visibility</p:attrName>
                                        </p:attrNameLst>
                                      </p:cBhvr>
                                      <p:to>
                                        <p:strVal val="visible"/>
                                      </p:to>
                                    </p:set>
                                    <p:anim calcmode="lin" valueType="num">
                                      <p:cBhvr additive="base">
                                        <p:cTn id="19" dur="500" fill="hold"/>
                                        <p:tgtEl>
                                          <p:spTgt spid="685059">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8505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85059">
                                            <p:txEl>
                                              <p:pRg st="2" end="2"/>
                                            </p:txEl>
                                          </p:spTgt>
                                        </p:tgtEl>
                                        <p:attrNameLst>
                                          <p:attrName>style.visibility</p:attrName>
                                        </p:attrNameLst>
                                      </p:cBhvr>
                                      <p:to>
                                        <p:strVal val="visible"/>
                                      </p:to>
                                    </p:set>
                                    <p:anim calcmode="lin" valueType="num">
                                      <p:cBhvr additive="base">
                                        <p:cTn id="25" dur="500" fill="hold"/>
                                        <p:tgtEl>
                                          <p:spTgt spid="685059">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68505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685059">
                                            <p:txEl>
                                              <p:pRg st="3" end="3"/>
                                            </p:txEl>
                                          </p:spTgt>
                                        </p:tgtEl>
                                        <p:attrNameLst>
                                          <p:attrName>style.visibility</p:attrName>
                                        </p:attrNameLst>
                                      </p:cBhvr>
                                      <p:to>
                                        <p:strVal val="visible"/>
                                      </p:to>
                                    </p:set>
                                    <p:anim calcmode="lin" valueType="num">
                                      <p:cBhvr additive="base">
                                        <p:cTn id="31" dur="500" fill="hold"/>
                                        <p:tgtEl>
                                          <p:spTgt spid="685059">
                                            <p:txEl>
                                              <p:pRg st="3" end="3"/>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68505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685059">
                                            <p:txEl>
                                              <p:pRg st="4" end="4"/>
                                            </p:txEl>
                                          </p:spTgt>
                                        </p:tgtEl>
                                        <p:attrNameLst>
                                          <p:attrName>style.visibility</p:attrName>
                                        </p:attrNameLst>
                                      </p:cBhvr>
                                      <p:to>
                                        <p:strVal val="visible"/>
                                      </p:to>
                                    </p:set>
                                    <p:anim calcmode="lin" valueType="num">
                                      <p:cBhvr additive="base">
                                        <p:cTn id="37" dur="500" fill="hold"/>
                                        <p:tgtEl>
                                          <p:spTgt spid="685059">
                                            <p:txEl>
                                              <p:pRg st="4" end="4"/>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685059">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5058" grpId="0" autoUpdateAnimBg="0"/>
      <p:bldP spid="685059" grpId="0" build="p"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5778" name="Rectangle 2"/>
          <p:cNvSpPr>
            <a:spLocks noGrp="1" noChangeArrowheads="1"/>
          </p:cNvSpPr>
          <p:nvPr>
            <p:ph type="title"/>
          </p:nvPr>
        </p:nvSpPr>
        <p:spPr/>
        <p:txBody>
          <a:bodyPr/>
          <a:lstStyle/>
          <a:p>
            <a:pPr eaLnBrk="1" hangingPunct="1"/>
            <a:r>
              <a:rPr lang="en-US" altLang="zh-CN" smtClean="0"/>
              <a:t>Reserved Addresses</a:t>
            </a:r>
          </a:p>
        </p:txBody>
      </p:sp>
      <p:sp>
        <p:nvSpPr>
          <p:cNvPr id="715779" name="Rectangle 3"/>
          <p:cNvSpPr>
            <a:spLocks noGrp="1" noChangeArrowheads="1"/>
          </p:cNvSpPr>
          <p:nvPr>
            <p:ph type="body" idx="1"/>
          </p:nvPr>
        </p:nvSpPr>
        <p:spPr/>
        <p:txBody>
          <a:bodyPr/>
          <a:lstStyle/>
          <a:p>
            <a:pPr marL="454025" indent="-454025" eaLnBrk="1" hangingPunct="1">
              <a:defRPr/>
            </a:pPr>
            <a:r>
              <a:rPr lang="en-US" altLang="zh-CN" sz="2800" dirty="0" smtClean="0">
                <a:solidFill>
                  <a:schemeClr val="accent2"/>
                </a:solidFill>
                <a:latin typeface="Arial" pitchFamily="34" charset="0"/>
                <a:cs typeface="Arial" pitchFamily="34" charset="0"/>
              </a:rPr>
              <a:t>Broadcast Address</a:t>
            </a:r>
          </a:p>
          <a:p>
            <a:pPr marL="892175" lvl="1" indent="-454025" eaLnBrk="1" hangingPunct="1">
              <a:defRPr/>
            </a:pPr>
            <a:r>
              <a:rPr lang="en-US" altLang="zh-CN" sz="2800" dirty="0" smtClean="0">
                <a:latin typeface="Arial" pitchFamily="34" charset="0"/>
                <a:cs typeface="Arial" pitchFamily="34" charset="0"/>
              </a:rPr>
              <a:t>is used to send data to all of the devices on a network.  </a:t>
            </a:r>
          </a:p>
          <a:p>
            <a:pPr marL="454025" indent="-454025" eaLnBrk="1" hangingPunct="1">
              <a:defRPr/>
            </a:pPr>
            <a:r>
              <a:rPr lang="en-US" altLang="zh-CN" sz="2800" dirty="0" smtClean="0">
                <a:latin typeface="Arial" pitchFamily="34" charset="0"/>
                <a:cs typeface="Arial" pitchFamily="34" charset="0"/>
              </a:rPr>
              <a:t>Broadcast IP addresses end with binary 1s in the host part of the address.</a:t>
            </a:r>
          </a:p>
          <a:p>
            <a:pPr marL="454025" indent="-454025" eaLnBrk="1" hangingPunct="1">
              <a:defRPr/>
            </a:pPr>
            <a:r>
              <a:rPr lang="en-US" altLang="zh-CN" sz="2800" dirty="0" smtClean="0">
                <a:latin typeface="Arial" pitchFamily="34" charset="0"/>
                <a:cs typeface="Arial" pitchFamily="34" charset="0"/>
              </a:rPr>
              <a:t>Class B broadcast address example:</a:t>
            </a:r>
          </a:p>
          <a:p>
            <a:pPr marL="909955" lvl="1" indent="-341630" eaLnBrk="1" hangingPunct="1">
              <a:defRPr/>
            </a:pPr>
            <a:r>
              <a:rPr lang="en-US" altLang="zh-CN" sz="2800" dirty="0" smtClean="0">
                <a:latin typeface="Arial" pitchFamily="34" charset="0"/>
                <a:cs typeface="Arial" pitchFamily="34" charset="0"/>
              </a:rPr>
              <a:t>176.10.255.255</a:t>
            </a:r>
            <a:br>
              <a:rPr lang="en-US" altLang="zh-CN" sz="2800" dirty="0" smtClean="0">
                <a:latin typeface="Arial" pitchFamily="34" charset="0"/>
                <a:cs typeface="Arial" pitchFamily="34" charset="0"/>
              </a:rPr>
            </a:br>
            <a:r>
              <a:rPr lang="en-US" altLang="zh-CN" sz="2800" dirty="0" smtClean="0">
                <a:latin typeface="Arial" pitchFamily="34" charset="0"/>
                <a:cs typeface="Arial" pitchFamily="34" charset="0"/>
              </a:rPr>
              <a:t>(</a:t>
            </a:r>
            <a:r>
              <a:rPr lang="en-US" altLang="zh-CN" sz="2800" u="sng" dirty="0" smtClean="0">
                <a:latin typeface="Arial" pitchFamily="34" charset="0"/>
                <a:cs typeface="Arial" pitchFamily="34" charset="0"/>
              </a:rPr>
              <a:t>decimal 255 = binary 11111111</a:t>
            </a:r>
            <a:r>
              <a:rPr lang="en-US" altLang="zh-CN" sz="2800" dirty="0" smtClean="0">
                <a:latin typeface="Arial" pitchFamily="34" charset="0"/>
                <a:cs typeface="Arial" pitchFamily="34" charset="0"/>
              </a:rPr>
              <a:t>)</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715778"/>
                                        </p:tgtEl>
                                        <p:attrNameLst>
                                          <p:attrName>style.visibility</p:attrName>
                                        </p:attrNameLst>
                                      </p:cBhvr>
                                      <p:to>
                                        <p:strVal val="visible"/>
                                      </p:to>
                                    </p:set>
                                    <p:anim calcmode="lin" valueType="num">
                                      <p:cBhvr>
                                        <p:cTn id="7" dur="500" fill="hold"/>
                                        <p:tgtEl>
                                          <p:spTgt spid="715778"/>
                                        </p:tgtEl>
                                        <p:attrNameLst>
                                          <p:attrName>ppt_w</p:attrName>
                                        </p:attrNameLst>
                                      </p:cBhvr>
                                      <p:tavLst>
                                        <p:tav tm="0">
                                          <p:val>
                                            <p:fltVal val="0"/>
                                          </p:val>
                                        </p:tav>
                                        <p:tav tm="100000">
                                          <p:val>
                                            <p:strVal val="#ppt_w"/>
                                          </p:val>
                                        </p:tav>
                                      </p:tavLst>
                                    </p:anim>
                                    <p:anim calcmode="lin" valueType="num">
                                      <p:cBhvr>
                                        <p:cTn id="8" dur="500" fill="hold"/>
                                        <p:tgtEl>
                                          <p:spTgt spid="715778"/>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715779">
                                            <p:txEl>
                                              <p:pRg st="0" end="0"/>
                                            </p:txEl>
                                          </p:spTgt>
                                        </p:tgtEl>
                                        <p:attrNameLst>
                                          <p:attrName>style.visibility</p:attrName>
                                        </p:attrNameLst>
                                      </p:cBhvr>
                                      <p:to>
                                        <p:strVal val="visible"/>
                                      </p:to>
                                    </p:set>
                                    <p:anim calcmode="lin" valueType="num">
                                      <p:cBhvr>
                                        <p:cTn id="13" dur="500" fill="hold"/>
                                        <p:tgtEl>
                                          <p:spTgt spid="715779">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715779">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715779">
                                            <p:txEl>
                                              <p:pRg st="1" end="1"/>
                                            </p:txEl>
                                          </p:spTgt>
                                        </p:tgtEl>
                                        <p:attrNameLst>
                                          <p:attrName>style.visibility</p:attrName>
                                        </p:attrNameLst>
                                      </p:cBhvr>
                                      <p:to>
                                        <p:strVal val="visible"/>
                                      </p:to>
                                    </p:set>
                                    <p:anim calcmode="lin" valueType="num">
                                      <p:cBhvr>
                                        <p:cTn id="19" dur="500" fill="hold"/>
                                        <p:tgtEl>
                                          <p:spTgt spid="715779">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715779">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715779">
                                            <p:txEl>
                                              <p:pRg st="2" end="2"/>
                                            </p:txEl>
                                          </p:spTgt>
                                        </p:tgtEl>
                                        <p:attrNameLst>
                                          <p:attrName>style.visibility</p:attrName>
                                        </p:attrNameLst>
                                      </p:cBhvr>
                                      <p:to>
                                        <p:strVal val="visible"/>
                                      </p:to>
                                    </p:set>
                                    <p:anim calcmode="lin" valueType="num">
                                      <p:cBhvr>
                                        <p:cTn id="25" dur="500" fill="hold"/>
                                        <p:tgtEl>
                                          <p:spTgt spid="715779">
                                            <p:txEl>
                                              <p:pRg st="2" end="2"/>
                                            </p:txEl>
                                          </p:spTgt>
                                        </p:tgtEl>
                                        <p:attrNameLst>
                                          <p:attrName>ppt_w</p:attrName>
                                        </p:attrNameLst>
                                      </p:cBhvr>
                                      <p:tavLst>
                                        <p:tav tm="0">
                                          <p:val>
                                            <p:fltVal val="0"/>
                                          </p:val>
                                        </p:tav>
                                        <p:tav tm="100000">
                                          <p:val>
                                            <p:strVal val="#ppt_w"/>
                                          </p:val>
                                        </p:tav>
                                      </p:tavLst>
                                    </p:anim>
                                    <p:anim calcmode="lin" valueType="num">
                                      <p:cBhvr>
                                        <p:cTn id="26" dur="500" fill="hold"/>
                                        <p:tgtEl>
                                          <p:spTgt spid="715779">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715779">
                                            <p:txEl>
                                              <p:pRg st="3" end="3"/>
                                            </p:txEl>
                                          </p:spTgt>
                                        </p:tgtEl>
                                        <p:attrNameLst>
                                          <p:attrName>style.visibility</p:attrName>
                                        </p:attrNameLst>
                                      </p:cBhvr>
                                      <p:to>
                                        <p:strVal val="visible"/>
                                      </p:to>
                                    </p:set>
                                    <p:anim calcmode="lin" valueType="num">
                                      <p:cBhvr>
                                        <p:cTn id="31" dur="500" fill="hold"/>
                                        <p:tgtEl>
                                          <p:spTgt spid="715779">
                                            <p:txEl>
                                              <p:pRg st="3" end="3"/>
                                            </p:txEl>
                                          </p:spTgt>
                                        </p:tgtEl>
                                        <p:attrNameLst>
                                          <p:attrName>ppt_w</p:attrName>
                                        </p:attrNameLst>
                                      </p:cBhvr>
                                      <p:tavLst>
                                        <p:tav tm="0">
                                          <p:val>
                                            <p:fltVal val="0"/>
                                          </p:val>
                                        </p:tav>
                                        <p:tav tm="100000">
                                          <p:val>
                                            <p:strVal val="#ppt_w"/>
                                          </p:val>
                                        </p:tav>
                                      </p:tavLst>
                                    </p:anim>
                                    <p:anim calcmode="lin" valueType="num">
                                      <p:cBhvr>
                                        <p:cTn id="32" dur="500" fill="hold"/>
                                        <p:tgtEl>
                                          <p:spTgt spid="715779">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grpId="0" nodeType="clickEffect">
                                  <p:stCondLst>
                                    <p:cond delay="0"/>
                                  </p:stCondLst>
                                  <p:childTnLst>
                                    <p:set>
                                      <p:cBhvr>
                                        <p:cTn id="36" dur="1" fill="hold">
                                          <p:stCondLst>
                                            <p:cond delay="0"/>
                                          </p:stCondLst>
                                        </p:cTn>
                                        <p:tgtEl>
                                          <p:spTgt spid="715779">
                                            <p:txEl>
                                              <p:pRg st="4" end="4"/>
                                            </p:txEl>
                                          </p:spTgt>
                                        </p:tgtEl>
                                        <p:attrNameLst>
                                          <p:attrName>style.visibility</p:attrName>
                                        </p:attrNameLst>
                                      </p:cBhvr>
                                      <p:to>
                                        <p:strVal val="visible"/>
                                      </p:to>
                                    </p:set>
                                    <p:anim calcmode="lin" valueType="num">
                                      <p:cBhvr>
                                        <p:cTn id="37" dur="500" fill="hold"/>
                                        <p:tgtEl>
                                          <p:spTgt spid="715779">
                                            <p:txEl>
                                              <p:pRg st="4" end="4"/>
                                            </p:txEl>
                                          </p:spTgt>
                                        </p:tgtEl>
                                        <p:attrNameLst>
                                          <p:attrName>ppt_w</p:attrName>
                                        </p:attrNameLst>
                                      </p:cBhvr>
                                      <p:tavLst>
                                        <p:tav tm="0">
                                          <p:val>
                                            <p:fltVal val="0"/>
                                          </p:val>
                                        </p:tav>
                                        <p:tav tm="100000">
                                          <p:val>
                                            <p:strVal val="#ppt_w"/>
                                          </p:val>
                                        </p:tav>
                                      </p:tavLst>
                                    </p:anim>
                                    <p:anim calcmode="lin" valueType="num">
                                      <p:cBhvr>
                                        <p:cTn id="38" dur="500" fill="hold"/>
                                        <p:tgtEl>
                                          <p:spTgt spid="715779">
                                            <p:txEl>
                                              <p:pRg st="4" end="4"/>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5778" grpId="0" autoUpdateAnimBg="0"/>
      <p:bldP spid="715779" grpId="0" build="p" bldLvl="2"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827" name="Rectangle 3"/>
          <p:cNvSpPr>
            <a:spLocks noChangeArrowheads="1"/>
          </p:cNvSpPr>
          <p:nvPr/>
        </p:nvSpPr>
        <p:spPr bwMode="auto">
          <a:xfrm>
            <a:off x="323850" y="1677988"/>
            <a:ext cx="8534400"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90000"/>
              </a:lnSpc>
              <a:spcBef>
                <a:spcPts val="500"/>
              </a:spcBef>
              <a:spcAft>
                <a:spcPts val="500"/>
              </a:spcAft>
              <a:buClr>
                <a:schemeClr val="accent2"/>
              </a:buClr>
              <a:buFont typeface="Wingdings" pitchFamily="2" charset="2"/>
              <a:buChar char="p"/>
            </a:pPr>
            <a:r>
              <a:rPr lang="en-US" altLang="zh-CN" sz="2800" b="1"/>
              <a:t>Class A</a:t>
            </a:r>
            <a:r>
              <a:rPr lang="en-US" altLang="zh-CN" sz="2800"/>
              <a:t> </a:t>
            </a:r>
          </a:p>
          <a:p>
            <a:pPr lvl="1" eaLnBrk="0" hangingPunct="0">
              <a:lnSpc>
                <a:spcPct val="90000"/>
              </a:lnSpc>
              <a:spcBef>
                <a:spcPts val="500"/>
              </a:spcBef>
              <a:spcAft>
                <a:spcPts val="500"/>
              </a:spcAft>
              <a:buClr>
                <a:srgbClr val="002060"/>
              </a:buClr>
              <a:buFont typeface="Wingdings" pitchFamily="2" charset="2"/>
              <a:buChar char="n"/>
            </a:pPr>
            <a:r>
              <a:rPr lang="en-US" altLang="zh-CN" sz="2800" b="1"/>
              <a:t>99.0.0.0: </a:t>
            </a:r>
            <a:r>
              <a:rPr lang="en-US" altLang="zh-CN" sz="2800"/>
              <a:t>a reserved </a:t>
            </a:r>
            <a:r>
              <a:rPr lang="en-US" altLang="zh-CN" sz="2800" i="1"/>
              <a:t>network number</a:t>
            </a:r>
          </a:p>
          <a:p>
            <a:pPr lvl="1" eaLnBrk="0" hangingPunct="0">
              <a:lnSpc>
                <a:spcPct val="90000"/>
              </a:lnSpc>
              <a:spcBef>
                <a:spcPts val="500"/>
              </a:spcBef>
              <a:spcAft>
                <a:spcPts val="500"/>
              </a:spcAft>
              <a:buClr>
                <a:srgbClr val="002060"/>
              </a:buClr>
              <a:buFont typeface="Wingdings" pitchFamily="2" charset="2"/>
              <a:buChar char="n"/>
            </a:pPr>
            <a:r>
              <a:rPr lang="en-US" altLang="zh-CN" sz="2800" b="1"/>
              <a:t>99.255.255.255:</a:t>
            </a:r>
            <a:r>
              <a:rPr lang="en-US" altLang="zh-CN" sz="2800"/>
              <a:t> a </a:t>
            </a:r>
            <a:r>
              <a:rPr lang="en-US" altLang="zh-CN" sz="2800" i="1"/>
              <a:t>broadcast number</a:t>
            </a:r>
            <a:r>
              <a:rPr lang="en-US" altLang="zh-CN" sz="2800"/>
              <a:t> </a:t>
            </a:r>
          </a:p>
          <a:p>
            <a:pPr eaLnBrk="0" hangingPunct="0">
              <a:lnSpc>
                <a:spcPct val="90000"/>
              </a:lnSpc>
              <a:spcBef>
                <a:spcPts val="500"/>
              </a:spcBef>
              <a:spcAft>
                <a:spcPts val="500"/>
              </a:spcAft>
              <a:buClr>
                <a:schemeClr val="accent2"/>
              </a:buClr>
              <a:buFont typeface="Wingdings" pitchFamily="2" charset="2"/>
              <a:buChar char="p"/>
            </a:pPr>
            <a:r>
              <a:rPr lang="en-US" altLang="zh-CN" sz="2800" b="1"/>
              <a:t>Class B</a:t>
            </a:r>
          </a:p>
          <a:p>
            <a:pPr lvl="1" eaLnBrk="0" hangingPunct="0">
              <a:lnSpc>
                <a:spcPct val="90000"/>
              </a:lnSpc>
              <a:spcBef>
                <a:spcPts val="500"/>
              </a:spcBef>
              <a:spcAft>
                <a:spcPts val="500"/>
              </a:spcAft>
              <a:buClr>
                <a:srgbClr val="002060"/>
              </a:buClr>
              <a:buFont typeface="Wingdings" pitchFamily="2" charset="2"/>
              <a:buChar char="n"/>
            </a:pPr>
            <a:r>
              <a:rPr lang="en-US" altLang="zh-CN" sz="2800" b="1"/>
              <a:t>156.1.0.0: </a:t>
            </a:r>
            <a:r>
              <a:rPr lang="en-US" altLang="zh-CN" sz="2800"/>
              <a:t>a reserved </a:t>
            </a:r>
            <a:r>
              <a:rPr lang="en-US" altLang="zh-CN" sz="2800" i="1"/>
              <a:t>network</a:t>
            </a:r>
            <a:r>
              <a:rPr lang="en-US" altLang="zh-CN" sz="2800"/>
              <a:t> </a:t>
            </a:r>
            <a:r>
              <a:rPr lang="en-US" altLang="zh-CN" sz="2800" i="1"/>
              <a:t>number</a:t>
            </a:r>
            <a:endParaRPr lang="en-US" altLang="zh-CN" sz="2800"/>
          </a:p>
          <a:p>
            <a:pPr lvl="1" eaLnBrk="0" hangingPunct="0">
              <a:lnSpc>
                <a:spcPct val="90000"/>
              </a:lnSpc>
              <a:spcBef>
                <a:spcPts val="500"/>
              </a:spcBef>
              <a:spcAft>
                <a:spcPts val="500"/>
              </a:spcAft>
              <a:buClr>
                <a:srgbClr val="002060"/>
              </a:buClr>
              <a:buFont typeface="Wingdings" pitchFamily="2" charset="2"/>
              <a:buChar char="n"/>
            </a:pPr>
            <a:r>
              <a:rPr lang="en-US" altLang="zh-CN" sz="2800" b="1"/>
              <a:t>156.1.255.255: </a:t>
            </a:r>
            <a:r>
              <a:rPr lang="en-US" altLang="zh-CN" sz="2800"/>
              <a:t>a </a:t>
            </a:r>
            <a:r>
              <a:rPr lang="en-US" altLang="zh-CN" sz="2800" i="1"/>
              <a:t>broadcast</a:t>
            </a:r>
            <a:r>
              <a:rPr lang="en-US" altLang="zh-CN" sz="2800"/>
              <a:t> </a:t>
            </a:r>
            <a:r>
              <a:rPr lang="en-US" altLang="zh-CN" sz="2800" i="1"/>
              <a:t>number</a:t>
            </a:r>
            <a:endParaRPr lang="en-US" altLang="zh-CN" sz="2800"/>
          </a:p>
          <a:p>
            <a:pPr eaLnBrk="0" hangingPunct="0">
              <a:lnSpc>
                <a:spcPct val="90000"/>
              </a:lnSpc>
              <a:spcBef>
                <a:spcPts val="500"/>
              </a:spcBef>
              <a:spcAft>
                <a:spcPts val="500"/>
              </a:spcAft>
              <a:buClr>
                <a:schemeClr val="accent2"/>
              </a:buClr>
              <a:buFont typeface="Wingdings" pitchFamily="2" charset="2"/>
              <a:buChar char="p"/>
            </a:pPr>
            <a:r>
              <a:rPr lang="en-US" altLang="zh-CN" sz="2800" b="1"/>
              <a:t>Class C</a:t>
            </a:r>
          </a:p>
          <a:p>
            <a:pPr lvl="1" eaLnBrk="0" hangingPunct="0">
              <a:lnSpc>
                <a:spcPct val="90000"/>
              </a:lnSpc>
              <a:spcBef>
                <a:spcPts val="500"/>
              </a:spcBef>
              <a:spcAft>
                <a:spcPts val="500"/>
              </a:spcAft>
              <a:buClr>
                <a:srgbClr val="002060"/>
              </a:buClr>
              <a:buFont typeface="Wingdings" pitchFamily="2" charset="2"/>
              <a:buChar char="n"/>
            </a:pPr>
            <a:r>
              <a:rPr lang="en-US" altLang="zh-CN" sz="2800" b="1"/>
              <a:t>203.1.17.0: </a:t>
            </a:r>
            <a:r>
              <a:rPr lang="en-US" altLang="zh-CN" sz="2800"/>
              <a:t>a reserved </a:t>
            </a:r>
            <a:r>
              <a:rPr lang="en-US" altLang="zh-CN" sz="2800" i="1"/>
              <a:t>network</a:t>
            </a:r>
            <a:r>
              <a:rPr lang="en-US" altLang="zh-CN" sz="2800"/>
              <a:t> </a:t>
            </a:r>
            <a:r>
              <a:rPr lang="en-US" altLang="zh-CN" sz="2800" i="1"/>
              <a:t>number</a:t>
            </a:r>
            <a:endParaRPr lang="en-US" altLang="zh-CN" sz="2800"/>
          </a:p>
          <a:p>
            <a:pPr lvl="1" eaLnBrk="0" hangingPunct="0">
              <a:lnSpc>
                <a:spcPct val="90000"/>
              </a:lnSpc>
              <a:spcBef>
                <a:spcPts val="500"/>
              </a:spcBef>
              <a:spcAft>
                <a:spcPts val="500"/>
              </a:spcAft>
              <a:buClr>
                <a:srgbClr val="002060"/>
              </a:buClr>
              <a:buFont typeface="Wingdings" pitchFamily="2" charset="2"/>
              <a:buChar char="n"/>
            </a:pPr>
            <a:r>
              <a:rPr lang="en-US" altLang="zh-CN" sz="2800" b="1"/>
              <a:t>203.1.17.255:</a:t>
            </a:r>
            <a:r>
              <a:rPr lang="en-US" altLang="zh-CN" sz="2800"/>
              <a:t>a </a:t>
            </a:r>
            <a:r>
              <a:rPr lang="en-US" altLang="zh-CN" sz="2800" i="1"/>
              <a:t>broadcast</a:t>
            </a:r>
            <a:r>
              <a:rPr lang="en-US" altLang="zh-CN" sz="2800"/>
              <a:t> </a:t>
            </a:r>
            <a:r>
              <a:rPr lang="en-US" altLang="zh-CN" sz="2800" i="1"/>
              <a:t>number</a:t>
            </a:r>
            <a:endParaRPr lang="en-US" altLang="zh-CN" sz="2800"/>
          </a:p>
        </p:txBody>
      </p:sp>
      <p:sp>
        <p:nvSpPr>
          <p:cNvPr id="21507" name="Text Box 4"/>
          <p:cNvSpPr txBox="1">
            <a:spLocks noChangeArrowheads="1"/>
          </p:cNvSpPr>
          <p:nvPr/>
        </p:nvSpPr>
        <p:spPr bwMode="auto">
          <a:xfrm>
            <a:off x="468313" y="765175"/>
            <a:ext cx="33369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3600">
                <a:solidFill>
                  <a:schemeClr val="tx2"/>
                </a:solidFill>
              </a:rPr>
              <a:t>IP Addressing</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17827">
                                            <p:txEl>
                                              <p:pRg st="0" end="0"/>
                                            </p:txEl>
                                          </p:spTgt>
                                        </p:tgtEl>
                                        <p:attrNameLst>
                                          <p:attrName>style.visibility</p:attrName>
                                        </p:attrNameLst>
                                      </p:cBhvr>
                                      <p:to>
                                        <p:strVal val="visible"/>
                                      </p:to>
                                    </p:set>
                                    <p:animEffect transition="in" filter="checkerboard(across)">
                                      <p:cBhvr>
                                        <p:cTn id="7" dur="500"/>
                                        <p:tgtEl>
                                          <p:spTgt spid="717827">
                                            <p:txEl>
                                              <p:pRg st="0" end="0"/>
                                            </p:txEl>
                                          </p:spTgt>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717827">
                                            <p:txEl>
                                              <p:pRg st="1" end="1"/>
                                            </p:txEl>
                                          </p:spTgt>
                                        </p:tgtEl>
                                        <p:attrNameLst>
                                          <p:attrName>style.visibility</p:attrName>
                                        </p:attrNameLst>
                                      </p:cBhvr>
                                      <p:to>
                                        <p:strVal val="visible"/>
                                      </p:to>
                                    </p:set>
                                    <p:animEffect transition="in" filter="checkerboard(across)">
                                      <p:cBhvr>
                                        <p:cTn id="10" dur="500"/>
                                        <p:tgtEl>
                                          <p:spTgt spid="717827">
                                            <p:txEl>
                                              <p:pRg st="1" end="1"/>
                                            </p:txEl>
                                          </p:spTgt>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717827">
                                            <p:txEl>
                                              <p:pRg st="2" end="2"/>
                                            </p:txEl>
                                          </p:spTgt>
                                        </p:tgtEl>
                                        <p:attrNameLst>
                                          <p:attrName>style.visibility</p:attrName>
                                        </p:attrNameLst>
                                      </p:cBhvr>
                                      <p:to>
                                        <p:strVal val="visible"/>
                                      </p:to>
                                    </p:set>
                                    <p:animEffect transition="in" filter="checkerboard(across)">
                                      <p:cBhvr>
                                        <p:cTn id="13" dur="500"/>
                                        <p:tgtEl>
                                          <p:spTgt spid="71782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717827">
                                            <p:txEl>
                                              <p:pRg st="3" end="3"/>
                                            </p:txEl>
                                          </p:spTgt>
                                        </p:tgtEl>
                                        <p:attrNameLst>
                                          <p:attrName>style.visibility</p:attrName>
                                        </p:attrNameLst>
                                      </p:cBhvr>
                                      <p:to>
                                        <p:strVal val="visible"/>
                                      </p:to>
                                    </p:set>
                                    <p:animEffect transition="in" filter="checkerboard(across)">
                                      <p:cBhvr>
                                        <p:cTn id="18" dur="500"/>
                                        <p:tgtEl>
                                          <p:spTgt spid="717827">
                                            <p:txEl>
                                              <p:pRg st="3" end="3"/>
                                            </p:txEl>
                                          </p:spTgt>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717827">
                                            <p:txEl>
                                              <p:pRg st="4" end="4"/>
                                            </p:txEl>
                                          </p:spTgt>
                                        </p:tgtEl>
                                        <p:attrNameLst>
                                          <p:attrName>style.visibility</p:attrName>
                                        </p:attrNameLst>
                                      </p:cBhvr>
                                      <p:to>
                                        <p:strVal val="visible"/>
                                      </p:to>
                                    </p:set>
                                    <p:animEffect transition="in" filter="checkerboard(across)">
                                      <p:cBhvr>
                                        <p:cTn id="21" dur="500"/>
                                        <p:tgtEl>
                                          <p:spTgt spid="717827">
                                            <p:txEl>
                                              <p:pRg st="4" end="4"/>
                                            </p:txEl>
                                          </p:spTgt>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717827">
                                            <p:txEl>
                                              <p:pRg st="5" end="5"/>
                                            </p:txEl>
                                          </p:spTgt>
                                        </p:tgtEl>
                                        <p:attrNameLst>
                                          <p:attrName>style.visibility</p:attrName>
                                        </p:attrNameLst>
                                      </p:cBhvr>
                                      <p:to>
                                        <p:strVal val="visible"/>
                                      </p:to>
                                    </p:set>
                                    <p:animEffect transition="in" filter="checkerboard(across)">
                                      <p:cBhvr>
                                        <p:cTn id="24" dur="500"/>
                                        <p:tgtEl>
                                          <p:spTgt spid="717827">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 presetClass="entr" presetSubtype="10" fill="hold" grpId="0" nodeType="clickEffect">
                                  <p:stCondLst>
                                    <p:cond delay="0"/>
                                  </p:stCondLst>
                                  <p:childTnLst>
                                    <p:set>
                                      <p:cBhvr>
                                        <p:cTn id="28" dur="1" fill="hold">
                                          <p:stCondLst>
                                            <p:cond delay="0"/>
                                          </p:stCondLst>
                                        </p:cTn>
                                        <p:tgtEl>
                                          <p:spTgt spid="717827">
                                            <p:txEl>
                                              <p:pRg st="6" end="6"/>
                                            </p:txEl>
                                          </p:spTgt>
                                        </p:tgtEl>
                                        <p:attrNameLst>
                                          <p:attrName>style.visibility</p:attrName>
                                        </p:attrNameLst>
                                      </p:cBhvr>
                                      <p:to>
                                        <p:strVal val="visible"/>
                                      </p:to>
                                    </p:set>
                                    <p:animEffect transition="in" filter="checkerboard(across)">
                                      <p:cBhvr>
                                        <p:cTn id="29" dur="500"/>
                                        <p:tgtEl>
                                          <p:spTgt spid="717827">
                                            <p:txEl>
                                              <p:pRg st="6" end="6"/>
                                            </p:txEl>
                                          </p:spTgt>
                                        </p:tgtEl>
                                      </p:cBhvr>
                                    </p:animEffect>
                                  </p:childTnLst>
                                </p:cTn>
                              </p:par>
                              <p:par>
                                <p:cTn id="30" presetID="5" presetClass="entr" presetSubtype="10" fill="hold" grpId="0" nodeType="withEffect">
                                  <p:stCondLst>
                                    <p:cond delay="0"/>
                                  </p:stCondLst>
                                  <p:childTnLst>
                                    <p:set>
                                      <p:cBhvr>
                                        <p:cTn id="31" dur="1" fill="hold">
                                          <p:stCondLst>
                                            <p:cond delay="0"/>
                                          </p:stCondLst>
                                        </p:cTn>
                                        <p:tgtEl>
                                          <p:spTgt spid="717827">
                                            <p:txEl>
                                              <p:pRg st="7" end="7"/>
                                            </p:txEl>
                                          </p:spTgt>
                                        </p:tgtEl>
                                        <p:attrNameLst>
                                          <p:attrName>style.visibility</p:attrName>
                                        </p:attrNameLst>
                                      </p:cBhvr>
                                      <p:to>
                                        <p:strVal val="visible"/>
                                      </p:to>
                                    </p:set>
                                    <p:animEffect transition="in" filter="checkerboard(across)">
                                      <p:cBhvr>
                                        <p:cTn id="32" dur="500"/>
                                        <p:tgtEl>
                                          <p:spTgt spid="717827">
                                            <p:txEl>
                                              <p:pRg st="7" end="7"/>
                                            </p:txEl>
                                          </p:spTgt>
                                        </p:tgtEl>
                                      </p:cBhvr>
                                    </p:animEffect>
                                  </p:childTnLst>
                                </p:cTn>
                              </p:par>
                              <p:par>
                                <p:cTn id="33" presetID="5" presetClass="entr" presetSubtype="10" fill="hold" grpId="0" nodeType="withEffect">
                                  <p:stCondLst>
                                    <p:cond delay="0"/>
                                  </p:stCondLst>
                                  <p:childTnLst>
                                    <p:set>
                                      <p:cBhvr>
                                        <p:cTn id="34" dur="1" fill="hold">
                                          <p:stCondLst>
                                            <p:cond delay="0"/>
                                          </p:stCondLst>
                                        </p:cTn>
                                        <p:tgtEl>
                                          <p:spTgt spid="717827">
                                            <p:txEl>
                                              <p:pRg st="8" end="8"/>
                                            </p:txEl>
                                          </p:spTgt>
                                        </p:tgtEl>
                                        <p:attrNameLst>
                                          <p:attrName>style.visibility</p:attrName>
                                        </p:attrNameLst>
                                      </p:cBhvr>
                                      <p:to>
                                        <p:strVal val="visible"/>
                                      </p:to>
                                    </p:set>
                                    <p:animEffect transition="in" filter="checkerboard(across)">
                                      <p:cBhvr>
                                        <p:cTn id="35" dur="500"/>
                                        <p:tgtEl>
                                          <p:spTgt spid="71782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827" grpId="0" build="p"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3" name="Rectangle 3"/>
          <p:cNvSpPr>
            <a:spLocks noChangeArrowheads="1"/>
          </p:cNvSpPr>
          <p:nvPr/>
        </p:nvSpPr>
        <p:spPr bwMode="auto">
          <a:xfrm>
            <a:off x="285750" y="3286125"/>
            <a:ext cx="8643938" cy="282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ts val="500"/>
              </a:spcBef>
              <a:spcAft>
                <a:spcPts val="500"/>
              </a:spcAft>
              <a:buClr>
                <a:schemeClr val="hlink"/>
              </a:buClr>
              <a:buSzPct val="85000"/>
              <a:buFont typeface="Wingdings" pitchFamily="2" charset="2"/>
              <a:buChar char="n"/>
            </a:pPr>
            <a:r>
              <a:rPr lang="en-US" altLang="zh-CN" sz="2400">
                <a:latin typeface="Arial" charset="0"/>
                <a:cs typeface="Arial" charset="0"/>
              </a:rPr>
              <a:t>There are certain IP address ranges reserved for private IP addressing schemes. </a:t>
            </a:r>
          </a:p>
          <a:p>
            <a:pPr eaLnBrk="0" hangingPunct="0">
              <a:spcBef>
                <a:spcPts val="500"/>
              </a:spcBef>
              <a:spcAft>
                <a:spcPts val="500"/>
              </a:spcAft>
              <a:buClr>
                <a:schemeClr val="hlink"/>
              </a:buClr>
              <a:buSzPct val="85000"/>
              <a:buFont typeface="Wingdings" pitchFamily="2" charset="2"/>
              <a:buChar char="n"/>
            </a:pPr>
            <a:r>
              <a:rPr lang="en-US" altLang="zh-CN" sz="2400">
                <a:solidFill>
                  <a:schemeClr val="accent2"/>
                </a:solidFill>
                <a:latin typeface="Arial" charset="0"/>
                <a:cs typeface="Arial" charset="0"/>
              </a:rPr>
              <a:t>IP address depletion </a:t>
            </a:r>
            <a:r>
              <a:rPr lang="en-US" altLang="zh-CN" sz="2400">
                <a:latin typeface="Arial" charset="0"/>
                <a:cs typeface="Arial" charset="0"/>
              </a:rPr>
              <a:t>and its solutions:</a:t>
            </a:r>
          </a:p>
          <a:p>
            <a:pPr lvl="1" eaLnBrk="0" hangingPunct="0">
              <a:spcBef>
                <a:spcPts val="500"/>
              </a:spcBef>
              <a:spcAft>
                <a:spcPts val="500"/>
              </a:spcAft>
              <a:buClr>
                <a:schemeClr val="hlink"/>
              </a:buClr>
              <a:buSzPct val="85000"/>
              <a:buFont typeface="Wingdings" pitchFamily="2" charset="2"/>
              <a:buChar char="n"/>
            </a:pPr>
            <a:r>
              <a:rPr lang="en-US" altLang="zh-CN" sz="2400">
                <a:latin typeface="Arial" charset="0"/>
                <a:cs typeface="Arial" charset="0"/>
              </a:rPr>
              <a:t>NAT</a:t>
            </a:r>
          </a:p>
          <a:p>
            <a:pPr lvl="1" eaLnBrk="0" hangingPunct="0">
              <a:spcBef>
                <a:spcPts val="500"/>
              </a:spcBef>
              <a:spcAft>
                <a:spcPts val="500"/>
              </a:spcAft>
              <a:buClr>
                <a:schemeClr val="hlink"/>
              </a:buClr>
              <a:buSzPct val="85000"/>
              <a:buFont typeface="Wingdings" pitchFamily="2" charset="2"/>
              <a:buChar char="n"/>
            </a:pPr>
            <a:r>
              <a:rPr lang="en-US" altLang="zh-CN" sz="2400">
                <a:latin typeface="Arial" charset="0"/>
                <a:cs typeface="Arial" charset="0"/>
              </a:rPr>
              <a:t>CIDR</a:t>
            </a:r>
          </a:p>
          <a:p>
            <a:pPr lvl="1" eaLnBrk="0" hangingPunct="0">
              <a:spcBef>
                <a:spcPts val="500"/>
              </a:spcBef>
              <a:spcAft>
                <a:spcPts val="500"/>
              </a:spcAft>
              <a:buClr>
                <a:schemeClr val="hlink"/>
              </a:buClr>
              <a:buSzPct val="85000"/>
              <a:buFont typeface="Wingdings" pitchFamily="2" charset="2"/>
              <a:buChar char="n"/>
            </a:pPr>
            <a:r>
              <a:rPr lang="en-US" altLang="zh-CN" sz="2400">
                <a:latin typeface="Arial" charset="0"/>
                <a:cs typeface="Arial" charset="0"/>
              </a:rPr>
              <a:t>IPv6</a:t>
            </a:r>
          </a:p>
        </p:txBody>
      </p:sp>
      <p:sp>
        <p:nvSpPr>
          <p:cNvPr id="5" name="Rectangle 2"/>
          <p:cNvSpPr txBox="1">
            <a:spLocks noChangeArrowheads="1"/>
          </p:cNvSpPr>
          <p:nvPr/>
        </p:nvSpPr>
        <p:spPr>
          <a:xfrm>
            <a:off x="574675" y="785813"/>
            <a:ext cx="8001000" cy="735012"/>
          </a:xfrm>
          <a:prstGeom prst="rect">
            <a:avLst/>
          </a:prstGeom>
        </p:spPr>
        <p:txBody>
          <a:bodyPr/>
          <a:lstStyle/>
          <a:p>
            <a:pPr>
              <a:defRPr/>
            </a:pPr>
            <a:r>
              <a:rPr lang="en-US" altLang="zh-CN" sz="3800" kern="0" dirty="0">
                <a:solidFill>
                  <a:schemeClr val="tx2"/>
                </a:solidFill>
                <a:latin typeface="+mj-lt"/>
                <a:ea typeface="+mj-ea"/>
                <a:cs typeface="+mj-cs"/>
              </a:rPr>
              <a:t>Private Address Space</a:t>
            </a:r>
          </a:p>
        </p:txBody>
      </p:sp>
      <p:sp>
        <p:nvSpPr>
          <p:cNvPr id="22532" name="矩形 5"/>
          <p:cNvSpPr>
            <a:spLocks noChangeArrowheads="1"/>
          </p:cNvSpPr>
          <p:nvPr/>
        </p:nvSpPr>
        <p:spPr bwMode="auto">
          <a:xfrm>
            <a:off x="571500" y="1785938"/>
            <a:ext cx="5357813"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0000"/>
              </a:lnSpc>
              <a:spcBef>
                <a:spcPct val="20000"/>
              </a:spcBef>
              <a:buClr>
                <a:schemeClr val="hlink"/>
              </a:buClr>
              <a:buSzPct val="110000"/>
              <a:buFont typeface="Wingdings" pitchFamily="2" charset="2"/>
              <a:buNone/>
            </a:pPr>
            <a:r>
              <a:rPr lang="en-US" altLang="zh-CN" sz="2800" b="1" u="sng">
                <a:latin typeface="Arial" charset="0"/>
                <a:cs typeface="Arial" charset="0"/>
              </a:rPr>
              <a:t>10.0.0.0       -  10.255.255.255</a:t>
            </a:r>
            <a:endParaRPr lang="en-US" altLang="zh-CN" sz="2800" u="sng">
              <a:latin typeface="Arial" charset="0"/>
              <a:cs typeface="Arial" charset="0"/>
            </a:endParaRPr>
          </a:p>
          <a:p>
            <a:pPr>
              <a:lnSpc>
                <a:spcPct val="90000"/>
              </a:lnSpc>
              <a:spcBef>
                <a:spcPct val="20000"/>
              </a:spcBef>
              <a:buClr>
                <a:schemeClr val="hlink"/>
              </a:buClr>
              <a:buSzPct val="110000"/>
              <a:buFont typeface="Wingdings" pitchFamily="2" charset="2"/>
              <a:buNone/>
            </a:pPr>
            <a:r>
              <a:rPr lang="en-US" altLang="zh-CN" sz="2800" b="1" u="sng">
                <a:latin typeface="Arial" charset="0"/>
                <a:cs typeface="Arial" charset="0"/>
              </a:rPr>
              <a:t>172.16.0.0   -  172.31.255.255</a:t>
            </a:r>
          </a:p>
          <a:p>
            <a:pPr>
              <a:lnSpc>
                <a:spcPct val="90000"/>
              </a:lnSpc>
              <a:spcBef>
                <a:spcPct val="20000"/>
              </a:spcBef>
              <a:buClr>
                <a:schemeClr val="hlink"/>
              </a:buClr>
              <a:buSzPct val="110000"/>
              <a:buFont typeface="Wingdings" pitchFamily="2" charset="2"/>
              <a:buNone/>
            </a:pPr>
            <a:r>
              <a:rPr lang="en-US" altLang="zh-CN" sz="2800" b="1" u="sng">
                <a:latin typeface="Arial" charset="0"/>
                <a:cs typeface="Arial" charset="0"/>
              </a:rPr>
              <a:t>192.168.0.0 -  192.168.255.255</a:t>
            </a:r>
            <a:endParaRPr lang="zh-CN" altLang="en-US" sz="2800">
              <a:latin typeface="Arial" charset="0"/>
              <a:cs typeface="Arial" charset="0"/>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1034243">
                                            <p:txEl>
                                              <p:pRg st="0" end="0"/>
                                            </p:txEl>
                                          </p:spTgt>
                                        </p:tgtEl>
                                        <p:attrNameLst>
                                          <p:attrName>style.visibility</p:attrName>
                                        </p:attrNameLst>
                                      </p:cBhvr>
                                      <p:to>
                                        <p:strVal val="visible"/>
                                      </p:to>
                                    </p:set>
                                    <p:anim calcmode="lin" valueType="num">
                                      <p:cBhvr>
                                        <p:cTn id="7" dur="1000" fill="hold"/>
                                        <p:tgtEl>
                                          <p:spTgt spid="103424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03424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034243">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034243">
                                            <p:txEl>
                                              <p:pRg st="0" end="0"/>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5" presetClass="entr" presetSubtype="0" fill="hold" grpId="0" nodeType="clickEffect">
                                  <p:stCondLst>
                                    <p:cond delay="0"/>
                                  </p:stCondLst>
                                  <p:childTnLst>
                                    <p:set>
                                      <p:cBhvr>
                                        <p:cTn id="14" dur="1" fill="hold">
                                          <p:stCondLst>
                                            <p:cond delay="0"/>
                                          </p:stCondLst>
                                        </p:cTn>
                                        <p:tgtEl>
                                          <p:spTgt spid="1034243">
                                            <p:txEl>
                                              <p:pRg st="1" end="1"/>
                                            </p:txEl>
                                          </p:spTgt>
                                        </p:tgtEl>
                                        <p:attrNameLst>
                                          <p:attrName>style.visibility</p:attrName>
                                        </p:attrNameLst>
                                      </p:cBhvr>
                                      <p:to>
                                        <p:strVal val="visible"/>
                                      </p:to>
                                    </p:set>
                                    <p:anim calcmode="lin" valueType="num">
                                      <p:cBhvr>
                                        <p:cTn id="15" dur="1000" fill="hold"/>
                                        <p:tgtEl>
                                          <p:spTgt spid="1034243">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1034243">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1034243">
                                            <p:txEl>
                                              <p:pRg st="1" end="1"/>
                                            </p:txEl>
                                          </p:spTgt>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1034243">
                                            <p:txEl>
                                              <p:pRg st="1" end="1"/>
                                            </p:txEl>
                                          </p:spTgt>
                                        </p:tgtEl>
                                        <p:attrNameLst>
                                          <p:attrName>ppt_y</p:attrName>
                                        </p:attrNameLst>
                                      </p:cBhvr>
                                      <p:tavLst>
                                        <p:tav tm="0" fmla="#ppt_y+(sin(-2*pi*(1-$))*-#ppt_x+cos(-2*pi*(1-$))*(1-#ppt_y))*(1-$)">
                                          <p:val>
                                            <p:fltVal val="0"/>
                                          </p:val>
                                        </p:tav>
                                        <p:tav tm="100000">
                                          <p:val>
                                            <p:fltVal val="1"/>
                                          </p:val>
                                        </p:tav>
                                      </p:tavLst>
                                    </p:anim>
                                  </p:childTnLst>
                                </p:cTn>
                              </p:par>
                              <p:par>
                                <p:cTn id="19" presetID="15" presetClass="entr" presetSubtype="0" fill="hold" grpId="0" nodeType="withEffect">
                                  <p:stCondLst>
                                    <p:cond delay="0"/>
                                  </p:stCondLst>
                                  <p:childTnLst>
                                    <p:set>
                                      <p:cBhvr>
                                        <p:cTn id="20" dur="1" fill="hold">
                                          <p:stCondLst>
                                            <p:cond delay="0"/>
                                          </p:stCondLst>
                                        </p:cTn>
                                        <p:tgtEl>
                                          <p:spTgt spid="1034243">
                                            <p:txEl>
                                              <p:pRg st="2" end="2"/>
                                            </p:txEl>
                                          </p:spTgt>
                                        </p:tgtEl>
                                        <p:attrNameLst>
                                          <p:attrName>style.visibility</p:attrName>
                                        </p:attrNameLst>
                                      </p:cBhvr>
                                      <p:to>
                                        <p:strVal val="visible"/>
                                      </p:to>
                                    </p:set>
                                    <p:anim calcmode="lin" valueType="num">
                                      <p:cBhvr>
                                        <p:cTn id="21" dur="1000" fill="hold"/>
                                        <p:tgtEl>
                                          <p:spTgt spid="1034243">
                                            <p:txEl>
                                              <p:pRg st="2" end="2"/>
                                            </p:txEl>
                                          </p:spTgt>
                                        </p:tgtEl>
                                        <p:attrNameLst>
                                          <p:attrName>ppt_w</p:attrName>
                                        </p:attrNameLst>
                                      </p:cBhvr>
                                      <p:tavLst>
                                        <p:tav tm="0">
                                          <p:val>
                                            <p:fltVal val="0"/>
                                          </p:val>
                                        </p:tav>
                                        <p:tav tm="100000">
                                          <p:val>
                                            <p:strVal val="#ppt_w"/>
                                          </p:val>
                                        </p:tav>
                                      </p:tavLst>
                                    </p:anim>
                                    <p:anim calcmode="lin" valueType="num">
                                      <p:cBhvr>
                                        <p:cTn id="22" dur="1000" fill="hold"/>
                                        <p:tgtEl>
                                          <p:spTgt spid="1034243">
                                            <p:txEl>
                                              <p:pRg st="2" end="2"/>
                                            </p:txEl>
                                          </p:spTgt>
                                        </p:tgtEl>
                                        <p:attrNameLst>
                                          <p:attrName>ppt_h</p:attrName>
                                        </p:attrNameLst>
                                      </p:cBhvr>
                                      <p:tavLst>
                                        <p:tav tm="0">
                                          <p:val>
                                            <p:fltVal val="0"/>
                                          </p:val>
                                        </p:tav>
                                        <p:tav tm="100000">
                                          <p:val>
                                            <p:strVal val="#ppt_h"/>
                                          </p:val>
                                        </p:tav>
                                      </p:tavLst>
                                    </p:anim>
                                    <p:anim calcmode="lin" valueType="num">
                                      <p:cBhvr>
                                        <p:cTn id="23" dur="1000" fill="hold"/>
                                        <p:tgtEl>
                                          <p:spTgt spid="1034243">
                                            <p:txEl>
                                              <p:pRg st="2" end="2"/>
                                            </p:txEl>
                                          </p:spTgt>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1034243">
                                            <p:txEl>
                                              <p:pRg st="2" end="2"/>
                                            </p:txEl>
                                          </p:spTgt>
                                        </p:tgtEl>
                                        <p:attrNameLst>
                                          <p:attrName>ppt_y</p:attrName>
                                        </p:attrNameLst>
                                      </p:cBhvr>
                                      <p:tavLst>
                                        <p:tav tm="0" fmla="#ppt_y+(sin(-2*pi*(1-$))*-#ppt_x+cos(-2*pi*(1-$))*(1-#ppt_y))*(1-$)">
                                          <p:val>
                                            <p:fltVal val="0"/>
                                          </p:val>
                                        </p:tav>
                                        <p:tav tm="100000">
                                          <p:val>
                                            <p:fltVal val="1"/>
                                          </p:val>
                                        </p:tav>
                                      </p:tavLst>
                                    </p:anim>
                                  </p:childTnLst>
                                </p:cTn>
                              </p:par>
                              <p:par>
                                <p:cTn id="25" presetID="15" presetClass="entr" presetSubtype="0" fill="hold" grpId="0" nodeType="withEffect">
                                  <p:stCondLst>
                                    <p:cond delay="0"/>
                                  </p:stCondLst>
                                  <p:childTnLst>
                                    <p:set>
                                      <p:cBhvr>
                                        <p:cTn id="26" dur="1" fill="hold">
                                          <p:stCondLst>
                                            <p:cond delay="0"/>
                                          </p:stCondLst>
                                        </p:cTn>
                                        <p:tgtEl>
                                          <p:spTgt spid="1034243">
                                            <p:txEl>
                                              <p:pRg st="3" end="3"/>
                                            </p:txEl>
                                          </p:spTgt>
                                        </p:tgtEl>
                                        <p:attrNameLst>
                                          <p:attrName>style.visibility</p:attrName>
                                        </p:attrNameLst>
                                      </p:cBhvr>
                                      <p:to>
                                        <p:strVal val="visible"/>
                                      </p:to>
                                    </p:set>
                                    <p:anim calcmode="lin" valueType="num">
                                      <p:cBhvr>
                                        <p:cTn id="27" dur="1000" fill="hold"/>
                                        <p:tgtEl>
                                          <p:spTgt spid="1034243">
                                            <p:txEl>
                                              <p:pRg st="3" end="3"/>
                                            </p:txEl>
                                          </p:spTgt>
                                        </p:tgtEl>
                                        <p:attrNameLst>
                                          <p:attrName>ppt_w</p:attrName>
                                        </p:attrNameLst>
                                      </p:cBhvr>
                                      <p:tavLst>
                                        <p:tav tm="0">
                                          <p:val>
                                            <p:fltVal val="0"/>
                                          </p:val>
                                        </p:tav>
                                        <p:tav tm="100000">
                                          <p:val>
                                            <p:strVal val="#ppt_w"/>
                                          </p:val>
                                        </p:tav>
                                      </p:tavLst>
                                    </p:anim>
                                    <p:anim calcmode="lin" valueType="num">
                                      <p:cBhvr>
                                        <p:cTn id="28" dur="1000" fill="hold"/>
                                        <p:tgtEl>
                                          <p:spTgt spid="1034243">
                                            <p:txEl>
                                              <p:pRg st="3" end="3"/>
                                            </p:txEl>
                                          </p:spTgt>
                                        </p:tgtEl>
                                        <p:attrNameLst>
                                          <p:attrName>ppt_h</p:attrName>
                                        </p:attrNameLst>
                                      </p:cBhvr>
                                      <p:tavLst>
                                        <p:tav tm="0">
                                          <p:val>
                                            <p:fltVal val="0"/>
                                          </p:val>
                                        </p:tav>
                                        <p:tav tm="100000">
                                          <p:val>
                                            <p:strVal val="#ppt_h"/>
                                          </p:val>
                                        </p:tav>
                                      </p:tavLst>
                                    </p:anim>
                                    <p:anim calcmode="lin" valueType="num">
                                      <p:cBhvr>
                                        <p:cTn id="29" dur="1000" fill="hold"/>
                                        <p:tgtEl>
                                          <p:spTgt spid="1034243">
                                            <p:txEl>
                                              <p:pRg st="3" end="3"/>
                                            </p:txEl>
                                          </p:spTgt>
                                        </p:tgtEl>
                                        <p:attrNameLst>
                                          <p:attrName>ppt_x</p:attrName>
                                        </p:attrNameLst>
                                      </p:cBhvr>
                                      <p:tavLst>
                                        <p:tav tm="0" fmla="#ppt_x+(cos(-2*pi*(1-$))*-#ppt_x-sin(-2*pi*(1-$))*(1-#ppt_y))*(1-$)">
                                          <p:val>
                                            <p:fltVal val="0"/>
                                          </p:val>
                                        </p:tav>
                                        <p:tav tm="100000">
                                          <p:val>
                                            <p:fltVal val="1"/>
                                          </p:val>
                                        </p:tav>
                                      </p:tavLst>
                                    </p:anim>
                                    <p:anim calcmode="lin" valueType="num">
                                      <p:cBhvr>
                                        <p:cTn id="30" dur="1000" fill="hold"/>
                                        <p:tgtEl>
                                          <p:spTgt spid="1034243">
                                            <p:txEl>
                                              <p:pRg st="3" end="3"/>
                                            </p:txEl>
                                          </p:spTgt>
                                        </p:tgtEl>
                                        <p:attrNameLst>
                                          <p:attrName>ppt_y</p:attrName>
                                        </p:attrNameLst>
                                      </p:cBhvr>
                                      <p:tavLst>
                                        <p:tav tm="0" fmla="#ppt_y+(sin(-2*pi*(1-$))*-#ppt_x+cos(-2*pi*(1-$))*(1-#ppt_y))*(1-$)">
                                          <p:val>
                                            <p:fltVal val="0"/>
                                          </p:val>
                                        </p:tav>
                                        <p:tav tm="100000">
                                          <p:val>
                                            <p:fltVal val="1"/>
                                          </p:val>
                                        </p:tav>
                                      </p:tavLst>
                                    </p:anim>
                                  </p:childTnLst>
                                </p:cTn>
                              </p:par>
                              <p:par>
                                <p:cTn id="31" presetID="15" presetClass="entr" presetSubtype="0" fill="hold" grpId="0" nodeType="withEffect">
                                  <p:stCondLst>
                                    <p:cond delay="0"/>
                                  </p:stCondLst>
                                  <p:childTnLst>
                                    <p:set>
                                      <p:cBhvr>
                                        <p:cTn id="32" dur="1" fill="hold">
                                          <p:stCondLst>
                                            <p:cond delay="0"/>
                                          </p:stCondLst>
                                        </p:cTn>
                                        <p:tgtEl>
                                          <p:spTgt spid="1034243">
                                            <p:txEl>
                                              <p:pRg st="4" end="4"/>
                                            </p:txEl>
                                          </p:spTgt>
                                        </p:tgtEl>
                                        <p:attrNameLst>
                                          <p:attrName>style.visibility</p:attrName>
                                        </p:attrNameLst>
                                      </p:cBhvr>
                                      <p:to>
                                        <p:strVal val="visible"/>
                                      </p:to>
                                    </p:set>
                                    <p:anim calcmode="lin" valueType="num">
                                      <p:cBhvr>
                                        <p:cTn id="33" dur="1000" fill="hold"/>
                                        <p:tgtEl>
                                          <p:spTgt spid="1034243">
                                            <p:txEl>
                                              <p:pRg st="4" end="4"/>
                                            </p:txEl>
                                          </p:spTgt>
                                        </p:tgtEl>
                                        <p:attrNameLst>
                                          <p:attrName>ppt_w</p:attrName>
                                        </p:attrNameLst>
                                      </p:cBhvr>
                                      <p:tavLst>
                                        <p:tav tm="0">
                                          <p:val>
                                            <p:fltVal val="0"/>
                                          </p:val>
                                        </p:tav>
                                        <p:tav tm="100000">
                                          <p:val>
                                            <p:strVal val="#ppt_w"/>
                                          </p:val>
                                        </p:tav>
                                      </p:tavLst>
                                    </p:anim>
                                    <p:anim calcmode="lin" valueType="num">
                                      <p:cBhvr>
                                        <p:cTn id="34" dur="1000" fill="hold"/>
                                        <p:tgtEl>
                                          <p:spTgt spid="1034243">
                                            <p:txEl>
                                              <p:pRg st="4" end="4"/>
                                            </p:txEl>
                                          </p:spTgt>
                                        </p:tgtEl>
                                        <p:attrNameLst>
                                          <p:attrName>ppt_h</p:attrName>
                                        </p:attrNameLst>
                                      </p:cBhvr>
                                      <p:tavLst>
                                        <p:tav tm="0">
                                          <p:val>
                                            <p:fltVal val="0"/>
                                          </p:val>
                                        </p:tav>
                                        <p:tav tm="100000">
                                          <p:val>
                                            <p:strVal val="#ppt_h"/>
                                          </p:val>
                                        </p:tav>
                                      </p:tavLst>
                                    </p:anim>
                                    <p:anim calcmode="lin" valueType="num">
                                      <p:cBhvr>
                                        <p:cTn id="35" dur="1000" fill="hold"/>
                                        <p:tgtEl>
                                          <p:spTgt spid="1034243">
                                            <p:txEl>
                                              <p:pRg st="4" end="4"/>
                                            </p:txEl>
                                          </p:spTgt>
                                        </p:tgtEl>
                                        <p:attrNameLst>
                                          <p:attrName>ppt_x</p:attrName>
                                        </p:attrNameLst>
                                      </p:cBhvr>
                                      <p:tavLst>
                                        <p:tav tm="0" fmla="#ppt_x+(cos(-2*pi*(1-$))*-#ppt_x-sin(-2*pi*(1-$))*(1-#ppt_y))*(1-$)">
                                          <p:val>
                                            <p:fltVal val="0"/>
                                          </p:val>
                                        </p:tav>
                                        <p:tav tm="100000">
                                          <p:val>
                                            <p:fltVal val="1"/>
                                          </p:val>
                                        </p:tav>
                                      </p:tavLst>
                                    </p:anim>
                                    <p:anim calcmode="lin" valueType="num">
                                      <p:cBhvr>
                                        <p:cTn id="36" dur="1000" fill="hold"/>
                                        <p:tgtEl>
                                          <p:spTgt spid="1034243">
                                            <p:txEl>
                                              <p:pRg st="4" end="4"/>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43" grpId="0" build="p"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026"/>
          <p:cNvSpPr>
            <a:spLocks noChangeArrowheads="1"/>
          </p:cNvSpPr>
          <p:nvPr/>
        </p:nvSpPr>
        <p:spPr bwMode="auto">
          <a:xfrm>
            <a:off x="428625" y="1773238"/>
            <a:ext cx="8501063"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ts val="500"/>
              </a:spcBef>
              <a:spcAft>
                <a:spcPts val="500"/>
              </a:spcAft>
              <a:buClr>
                <a:schemeClr val="accent2"/>
              </a:buClr>
              <a:buFont typeface="Wingdings" pitchFamily="2" charset="2"/>
              <a:buChar char="p"/>
            </a:pPr>
            <a:r>
              <a:rPr lang="en-US" altLang="zh-CN" sz="2800">
                <a:latin typeface="Arial" charset="0"/>
                <a:cs typeface="Arial" charset="0"/>
              </a:rPr>
              <a:t> Network administrators sometimes need to divide networks into smaller networks, called </a:t>
            </a:r>
            <a:r>
              <a:rPr lang="en-US" altLang="zh-CN" sz="2800" i="1">
                <a:solidFill>
                  <a:schemeClr val="accent2"/>
                </a:solidFill>
                <a:latin typeface="Arial" charset="0"/>
                <a:cs typeface="Arial" charset="0"/>
              </a:rPr>
              <a:t>subnets</a:t>
            </a:r>
            <a:r>
              <a:rPr lang="en-US" altLang="zh-CN" sz="2800">
                <a:latin typeface="Arial" charset="0"/>
                <a:cs typeface="Arial" charset="0"/>
              </a:rPr>
              <a:t>, in order to provide extra flexibility</a:t>
            </a:r>
          </a:p>
          <a:p>
            <a:pPr eaLnBrk="0" hangingPunct="0">
              <a:spcBef>
                <a:spcPts val="500"/>
              </a:spcBef>
              <a:spcAft>
                <a:spcPts val="500"/>
              </a:spcAft>
              <a:buClr>
                <a:schemeClr val="accent2"/>
              </a:buClr>
              <a:buFont typeface="Wingdings" pitchFamily="2" charset="2"/>
              <a:buChar char="p"/>
            </a:pPr>
            <a:r>
              <a:rPr lang="en-US" altLang="zh-CN" sz="2800">
                <a:latin typeface="Arial" charset="0"/>
                <a:cs typeface="Arial" charset="0"/>
              </a:rPr>
              <a:t>Bits are borrowed from the host field and are designated as the subnet field</a:t>
            </a:r>
            <a:endParaRPr lang="zh-CN" altLang="en-US" sz="2800">
              <a:latin typeface="Arial" charset="0"/>
              <a:cs typeface="Arial" charset="0"/>
            </a:endParaRPr>
          </a:p>
        </p:txBody>
      </p:sp>
      <p:sp>
        <p:nvSpPr>
          <p:cNvPr id="23555" name="Rectangle 1029"/>
          <p:cNvSpPr>
            <a:spLocks noGrp="1" noChangeArrowheads="1"/>
          </p:cNvSpPr>
          <p:nvPr>
            <p:ph type="title" idx="4294967295"/>
          </p:nvPr>
        </p:nvSpPr>
        <p:spPr/>
        <p:txBody>
          <a:bodyPr/>
          <a:lstStyle/>
          <a:p>
            <a:pPr eaLnBrk="1" hangingPunct="1"/>
            <a:r>
              <a:rPr lang="en-US" altLang="zh-CN" smtClean="0"/>
              <a:t>Subnet</a:t>
            </a:r>
          </a:p>
        </p:txBody>
      </p:sp>
      <p:graphicFrame>
        <p:nvGraphicFramePr>
          <p:cNvPr id="5" name="表格 4"/>
          <p:cNvGraphicFramePr>
            <a:graphicFrameLocks noGrp="1"/>
          </p:cNvGraphicFramePr>
          <p:nvPr/>
        </p:nvGraphicFramePr>
        <p:xfrm>
          <a:off x="1214438" y="5429250"/>
          <a:ext cx="6500812" cy="714375"/>
        </p:xfrm>
        <a:graphic>
          <a:graphicData uri="http://schemas.openxmlformats.org/drawingml/2006/table">
            <a:tbl>
              <a:tblPr firstRow="1" bandRow="1">
                <a:tableStyleId>{21E4AEA4-8DFA-4A89-87EB-49C32662AFE0}</a:tableStyleId>
              </a:tblPr>
              <a:tblGrid>
                <a:gridCol w="2166937">
                  <a:extLst>
                    <a:ext uri="{9D8B030D-6E8A-4147-A177-3AD203B41FA5}">
                      <a16:colId xmlns:a16="http://schemas.microsoft.com/office/drawing/2014/main" val="20000"/>
                    </a:ext>
                  </a:extLst>
                </a:gridCol>
                <a:gridCol w="1404937">
                  <a:extLst>
                    <a:ext uri="{9D8B030D-6E8A-4147-A177-3AD203B41FA5}">
                      <a16:colId xmlns:a16="http://schemas.microsoft.com/office/drawing/2014/main" val="20001"/>
                    </a:ext>
                  </a:extLst>
                </a:gridCol>
                <a:gridCol w="2928938">
                  <a:extLst>
                    <a:ext uri="{9D8B030D-6E8A-4147-A177-3AD203B41FA5}">
                      <a16:colId xmlns:a16="http://schemas.microsoft.com/office/drawing/2014/main" val="20002"/>
                    </a:ext>
                  </a:extLst>
                </a:gridCol>
              </a:tblGrid>
              <a:tr h="714375">
                <a:tc>
                  <a:txBody>
                    <a:bodyPr/>
                    <a:lstStyle/>
                    <a:p>
                      <a:pPr algn="ctr"/>
                      <a:r>
                        <a:rPr lang="en-US" altLang="zh-CN" sz="2800" dirty="0" smtClean="0">
                          <a:latin typeface="Arial" pitchFamily="34" charset="0"/>
                          <a:cs typeface="Arial" pitchFamily="34" charset="0"/>
                        </a:rPr>
                        <a:t>Network</a:t>
                      </a:r>
                      <a:endParaRPr lang="zh-CN" altLang="en-US" sz="2800" dirty="0">
                        <a:latin typeface="Arial" pitchFamily="34" charset="0"/>
                        <a:cs typeface="Arial" pitchFamily="34" charset="0"/>
                      </a:endParaRPr>
                    </a:p>
                  </a:txBody>
                  <a:tcPr marL="91439" marR="91439" anchor="ctr">
                    <a:solidFill>
                      <a:srgbClr val="006600"/>
                    </a:solidFill>
                  </a:tcPr>
                </a:tc>
                <a:tc>
                  <a:txBody>
                    <a:bodyPr/>
                    <a:lstStyle/>
                    <a:p>
                      <a:pPr algn="ctr"/>
                      <a:r>
                        <a:rPr lang="en-US" altLang="zh-CN" sz="2800" dirty="0" smtClean="0">
                          <a:latin typeface="Arial" pitchFamily="34" charset="0"/>
                          <a:cs typeface="Arial" pitchFamily="34" charset="0"/>
                        </a:rPr>
                        <a:t>Subnet</a:t>
                      </a:r>
                      <a:endParaRPr lang="zh-CN" altLang="en-US" sz="2800" dirty="0">
                        <a:latin typeface="Arial" pitchFamily="34" charset="0"/>
                        <a:cs typeface="Arial" pitchFamily="34" charset="0"/>
                      </a:endParaRPr>
                    </a:p>
                  </a:txBody>
                  <a:tcPr marL="91439" marR="91439" anchor="ctr">
                    <a:solidFill>
                      <a:srgbClr val="00B050"/>
                    </a:solidFill>
                  </a:tcPr>
                </a:tc>
                <a:tc>
                  <a:txBody>
                    <a:bodyPr/>
                    <a:lstStyle/>
                    <a:p>
                      <a:pPr algn="ctr"/>
                      <a:r>
                        <a:rPr lang="en-US" altLang="zh-CN" sz="2800" dirty="0" smtClean="0">
                          <a:latin typeface="Arial" pitchFamily="34" charset="0"/>
                          <a:cs typeface="Arial" pitchFamily="34" charset="0"/>
                        </a:rPr>
                        <a:t>Host</a:t>
                      </a:r>
                      <a:endParaRPr lang="zh-CN" altLang="en-US" sz="2800" dirty="0">
                        <a:latin typeface="Arial" pitchFamily="34" charset="0"/>
                        <a:cs typeface="Arial" pitchFamily="34" charset="0"/>
                      </a:endParaRPr>
                    </a:p>
                  </a:txBody>
                  <a:tcPr marL="91439" marR="91439" anchor="ctr">
                    <a:solidFill>
                      <a:srgbClr val="7030A0"/>
                    </a:solidFill>
                  </a:tcPr>
                </a:tc>
                <a:extLst>
                  <a:ext uri="{0D108BD9-81ED-4DB2-BD59-A6C34878D82A}">
                    <a16:rowId xmlns:a16="http://schemas.microsoft.com/office/drawing/2014/main" val="10000"/>
                  </a:ext>
                </a:extLst>
              </a:tr>
            </a:tbl>
          </a:graphicData>
        </a:graphic>
      </p:graphicFrame>
      <p:graphicFrame>
        <p:nvGraphicFramePr>
          <p:cNvPr id="6" name="表格 5"/>
          <p:cNvGraphicFramePr>
            <a:graphicFrameLocks noGrp="1"/>
          </p:cNvGraphicFramePr>
          <p:nvPr/>
        </p:nvGraphicFramePr>
        <p:xfrm>
          <a:off x="1214438" y="4357688"/>
          <a:ext cx="6500812" cy="714375"/>
        </p:xfrm>
        <a:graphic>
          <a:graphicData uri="http://schemas.openxmlformats.org/drawingml/2006/table">
            <a:tbl>
              <a:tblPr firstRow="1" bandRow="1">
                <a:effectLst/>
                <a:tableStyleId>{21E4AEA4-8DFA-4A89-87EB-49C32662AFE0}</a:tableStyleId>
              </a:tblPr>
              <a:tblGrid>
                <a:gridCol w="2166937">
                  <a:extLst>
                    <a:ext uri="{9D8B030D-6E8A-4147-A177-3AD203B41FA5}">
                      <a16:colId xmlns:a16="http://schemas.microsoft.com/office/drawing/2014/main" val="20000"/>
                    </a:ext>
                  </a:extLst>
                </a:gridCol>
                <a:gridCol w="4333875">
                  <a:extLst>
                    <a:ext uri="{9D8B030D-6E8A-4147-A177-3AD203B41FA5}">
                      <a16:colId xmlns:a16="http://schemas.microsoft.com/office/drawing/2014/main" val="20001"/>
                    </a:ext>
                  </a:extLst>
                </a:gridCol>
              </a:tblGrid>
              <a:tr h="714375">
                <a:tc>
                  <a:txBody>
                    <a:bodyPr/>
                    <a:lstStyle/>
                    <a:p>
                      <a:pPr algn="ctr"/>
                      <a:r>
                        <a:rPr lang="en-US" altLang="zh-CN" sz="2800" dirty="0" smtClean="0">
                          <a:latin typeface="Arial" pitchFamily="34" charset="0"/>
                          <a:cs typeface="Arial" pitchFamily="34" charset="0"/>
                        </a:rPr>
                        <a:t>Network</a:t>
                      </a:r>
                      <a:endParaRPr lang="zh-CN" altLang="en-US" sz="2800" dirty="0">
                        <a:latin typeface="Arial" pitchFamily="34" charset="0"/>
                        <a:cs typeface="Arial" pitchFamily="34" charset="0"/>
                      </a:endParaRPr>
                    </a:p>
                  </a:txBody>
                  <a:tcPr marL="91439" marR="91439" anchor="ctr">
                    <a:solidFill>
                      <a:srgbClr val="006600"/>
                    </a:solidFill>
                  </a:tcPr>
                </a:tc>
                <a:tc>
                  <a:txBody>
                    <a:bodyPr/>
                    <a:lstStyle/>
                    <a:p>
                      <a:pPr algn="ctr"/>
                      <a:r>
                        <a:rPr lang="en-US" altLang="zh-CN" sz="2800" dirty="0" smtClean="0">
                          <a:latin typeface="Arial" pitchFamily="34" charset="0"/>
                          <a:cs typeface="Arial" pitchFamily="34" charset="0"/>
                        </a:rPr>
                        <a:t>Host</a:t>
                      </a:r>
                      <a:endParaRPr lang="zh-CN" altLang="en-US" sz="2800" dirty="0">
                        <a:latin typeface="Arial" pitchFamily="34" charset="0"/>
                        <a:cs typeface="Arial" pitchFamily="34" charset="0"/>
                      </a:endParaRPr>
                    </a:p>
                  </a:txBody>
                  <a:tcPr marL="91439" marR="91439" anchor="ctr">
                    <a:solidFill>
                      <a:srgbClr val="7030A0"/>
                    </a:solidFill>
                  </a:tcPr>
                </a:tc>
                <a:extLst>
                  <a:ext uri="{0D108BD9-81ED-4DB2-BD59-A6C34878D82A}">
                    <a16:rowId xmlns:a16="http://schemas.microsoft.com/office/drawing/2014/main" val="10000"/>
                  </a:ext>
                </a:extLst>
              </a:tr>
            </a:tbl>
          </a:graphicData>
        </a:graphic>
      </p:graphicFrame>
      <p:sp>
        <p:nvSpPr>
          <p:cNvPr id="7" name="下箭头 6"/>
          <p:cNvSpPr/>
          <p:nvPr/>
        </p:nvSpPr>
        <p:spPr>
          <a:xfrm>
            <a:off x="4143372" y="5143512"/>
            <a:ext cx="428628" cy="285752"/>
          </a:xfrm>
          <a:prstGeom prst="downArrow">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zh-CN" altLang="en-US"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Tree>
  </p:cSld>
  <p:clrMapOvr>
    <a:masterClrMapping/>
  </p:clrMapOvr>
  <p:transition spd="med">
    <p:random/>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8066" name="Rectangle 2"/>
          <p:cNvSpPr>
            <a:spLocks noGrp="1" noChangeArrowheads="1"/>
          </p:cNvSpPr>
          <p:nvPr>
            <p:ph type="title"/>
          </p:nvPr>
        </p:nvSpPr>
        <p:spPr/>
        <p:txBody>
          <a:bodyPr/>
          <a:lstStyle/>
          <a:p>
            <a:pPr eaLnBrk="1" hangingPunct="1"/>
            <a:r>
              <a:rPr lang="en-US" altLang="zh-CN" smtClean="0"/>
              <a:t>Basics of Subnetting</a:t>
            </a:r>
          </a:p>
        </p:txBody>
      </p:sp>
      <p:sp>
        <p:nvSpPr>
          <p:cNvPr id="728067" name="Rectangle 3"/>
          <p:cNvSpPr>
            <a:spLocks noGrp="1" noChangeArrowheads="1"/>
          </p:cNvSpPr>
          <p:nvPr>
            <p:ph type="body" idx="1"/>
          </p:nvPr>
        </p:nvSpPr>
        <p:spPr>
          <a:xfrm>
            <a:off x="468313" y="1700213"/>
            <a:ext cx="8675687" cy="4114800"/>
          </a:xfrm>
        </p:spPr>
        <p:txBody>
          <a:bodyPr/>
          <a:lstStyle/>
          <a:p>
            <a:pPr marL="454025" indent="-454025" eaLnBrk="1" hangingPunct="1">
              <a:lnSpc>
                <a:spcPct val="150000"/>
              </a:lnSpc>
            </a:pPr>
            <a:r>
              <a:rPr lang="en-US" altLang="zh-CN" sz="2800" smtClean="0"/>
              <a:t>Subnets are smaller divisions of networks</a:t>
            </a:r>
          </a:p>
          <a:p>
            <a:pPr marL="892175" lvl="1" indent="-454025" eaLnBrk="1" hangingPunct="1">
              <a:lnSpc>
                <a:spcPct val="150000"/>
              </a:lnSpc>
            </a:pPr>
            <a:r>
              <a:rPr lang="en-US" altLang="zh-CN" sz="2800" smtClean="0">
                <a:solidFill>
                  <a:srgbClr val="C61806"/>
                </a:solidFill>
              </a:rPr>
              <a:t>provide addressing flexibility</a:t>
            </a:r>
            <a:r>
              <a:rPr lang="en-US" altLang="zh-CN" sz="2800" smtClean="0"/>
              <a:t>.</a:t>
            </a:r>
          </a:p>
          <a:p>
            <a:pPr marL="454025" indent="-454025" eaLnBrk="1" hangingPunct="1">
              <a:lnSpc>
                <a:spcPct val="150000"/>
              </a:lnSpc>
            </a:pPr>
            <a:r>
              <a:rPr lang="en-US" altLang="zh-CN" sz="2800" smtClean="0"/>
              <a:t>Subnet addresses </a:t>
            </a:r>
            <a:r>
              <a:rPr lang="en-US" altLang="zh-CN" sz="2800" smtClean="0">
                <a:solidFill>
                  <a:srgbClr val="C61806"/>
                </a:solidFill>
              </a:rPr>
              <a:t>are assigned locally</a:t>
            </a:r>
            <a:r>
              <a:rPr lang="en-US" altLang="zh-CN" sz="2800" smtClean="0"/>
              <a:t>, usually by a network administrator.</a:t>
            </a:r>
          </a:p>
          <a:p>
            <a:pPr marL="454025" indent="-454025" eaLnBrk="1" hangingPunct="1">
              <a:lnSpc>
                <a:spcPct val="150000"/>
              </a:lnSpc>
            </a:pPr>
            <a:r>
              <a:rPr lang="en-US" altLang="zh-CN" sz="2800" smtClean="0"/>
              <a:t>Subnets </a:t>
            </a:r>
            <a:r>
              <a:rPr lang="en-US" altLang="zh-CN" sz="2800" smtClean="0">
                <a:solidFill>
                  <a:srgbClr val="C61806"/>
                </a:solidFill>
              </a:rPr>
              <a:t>reduce a broadcast domain</a:t>
            </a:r>
            <a:r>
              <a:rPr lang="en-US" altLang="zh-CN" sz="2800" smtClean="0"/>
              <a:t>.</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728066"/>
                                        </p:tgtEl>
                                        <p:attrNameLst>
                                          <p:attrName>style.visibility</p:attrName>
                                        </p:attrNameLst>
                                      </p:cBhvr>
                                      <p:to>
                                        <p:strVal val="visible"/>
                                      </p:to>
                                    </p:set>
                                    <p:anim calcmode="lin" valueType="num">
                                      <p:cBhvr>
                                        <p:cTn id="7" dur="500" fill="hold"/>
                                        <p:tgtEl>
                                          <p:spTgt spid="728066"/>
                                        </p:tgtEl>
                                        <p:attrNameLst>
                                          <p:attrName>ppt_w</p:attrName>
                                        </p:attrNameLst>
                                      </p:cBhvr>
                                      <p:tavLst>
                                        <p:tav tm="0">
                                          <p:val>
                                            <p:fltVal val="0"/>
                                          </p:val>
                                        </p:tav>
                                        <p:tav tm="100000">
                                          <p:val>
                                            <p:strVal val="#ppt_w"/>
                                          </p:val>
                                        </p:tav>
                                      </p:tavLst>
                                    </p:anim>
                                    <p:anim calcmode="lin" valueType="num">
                                      <p:cBhvr>
                                        <p:cTn id="8" dur="500" fill="hold"/>
                                        <p:tgtEl>
                                          <p:spTgt spid="728066"/>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728067">
                                            <p:txEl>
                                              <p:pRg st="0" end="0"/>
                                            </p:txEl>
                                          </p:spTgt>
                                        </p:tgtEl>
                                        <p:attrNameLst>
                                          <p:attrName>style.visibility</p:attrName>
                                        </p:attrNameLst>
                                      </p:cBhvr>
                                      <p:to>
                                        <p:strVal val="visible"/>
                                      </p:to>
                                    </p:set>
                                    <p:anim calcmode="lin" valueType="num">
                                      <p:cBhvr>
                                        <p:cTn id="13" dur="500" fill="hold"/>
                                        <p:tgtEl>
                                          <p:spTgt spid="728067">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728067">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0" fill="hold" grpId="0" nodeType="clickEffect">
                                  <p:stCondLst>
                                    <p:cond delay="0"/>
                                  </p:stCondLst>
                                  <p:childTnLst>
                                    <p:set>
                                      <p:cBhvr>
                                        <p:cTn id="18" dur="1" fill="hold">
                                          <p:stCondLst>
                                            <p:cond delay="0"/>
                                          </p:stCondLst>
                                        </p:cTn>
                                        <p:tgtEl>
                                          <p:spTgt spid="728067">
                                            <p:txEl>
                                              <p:pRg st="1" end="1"/>
                                            </p:txEl>
                                          </p:spTgt>
                                        </p:tgtEl>
                                        <p:attrNameLst>
                                          <p:attrName>style.visibility</p:attrName>
                                        </p:attrNameLst>
                                      </p:cBhvr>
                                      <p:to>
                                        <p:strVal val="visible"/>
                                      </p:to>
                                    </p:set>
                                    <p:anim calcmode="lin" valueType="num">
                                      <p:cBhvr>
                                        <p:cTn id="19" dur="500" fill="hold"/>
                                        <p:tgtEl>
                                          <p:spTgt spid="728067">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728067">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7" presetClass="entr" presetSubtype="10" fill="hold" grpId="0" nodeType="clickEffect">
                                  <p:stCondLst>
                                    <p:cond delay="0"/>
                                  </p:stCondLst>
                                  <p:childTnLst>
                                    <p:set>
                                      <p:cBhvr>
                                        <p:cTn id="24" dur="1" fill="hold">
                                          <p:stCondLst>
                                            <p:cond delay="0"/>
                                          </p:stCondLst>
                                        </p:cTn>
                                        <p:tgtEl>
                                          <p:spTgt spid="728067">
                                            <p:txEl>
                                              <p:pRg st="2" end="2"/>
                                            </p:txEl>
                                          </p:spTgt>
                                        </p:tgtEl>
                                        <p:attrNameLst>
                                          <p:attrName>style.visibility</p:attrName>
                                        </p:attrNameLst>
                                      </p:cBhvr>
                                      <p:to>
                                        <p:strVal val="visible"/>
                                      </p:to>
                                    </p:set>
                                    <p:anim calcmode="lin" valueType="num">
                                      <p:cBhvr>
                                        <p:cTn id="25" dur="500" fill="hold"/>
                                        <p:tgtEl>
                                          <p:spTgt spid="728067">
                                            <p:txEl>
                                              <p:pRg st="2" end="2"/>
                                            </p:txEl>
                                          </p:spTgt>
                                        </p:tgtEl>
                                        <p:attrNameLst>
                                          <p:attrName>ppt_w</p:attrName>
                                        </p:attrNameLst>
                                      </p:cBhvr>
                                      <p:tavLst>
                                        <p:tav tm="0">
                                          <p:val>
                                            <p:fltVal val="0"/>
                                          </p:val>
                                        </p:tav>
                                        <p:tav tm="100000">
                                          <p:val>
                                            <p:strVal val="#ppt_w"/>
                                          </p:val>
                                        </p:tav>
                                      </p:tavLst>
                                    </p:anim>
                                    <p:anim calcmode="lin" valueType="num">
                                      <p:cBhvr>
                                        <p:cTn id="26" dur="500" fill="hold"/>
                                        <p:tgtEl>
                                          <p:spTgt spid="728067">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10" fill="hold" grpId="0" nodeType="clickEffect">
                                  <p:stCondLst>
                                    <p:cond delay="0"/>
                                  </p:stCondLst>
                                  <p:childTnLst>
                                    <p:set>
                                      <p:cBhvr>
                                        <p:cTn id="30" dur="1" fill="hold">
                                          <p:stCondLst>
                                            <p:cond delay="0"/>
                                          </p:stCondLst>
                                        </p:cTn>
                                        <p:tgtEl>
                                          <p:spTgt spid="728067">
                                            <p:txEl>
                                              <p:pRg st="3" end="3"/>
                                            </p:txEl>
                                          </p:spTgt>
                                        </p:tgtEl>
                                        <p:attrNameLst>
                                          <p:attrName>style.visibility</p:attrName>
                                        </p:attrNameLst>
                                      </p:cBhvr>
                                      <p:to>
                                        <p:strVal val="visible"/>
                                      </p:to>
                                    </p:set>
                                    <p:anim calcmode="lin" valueType="num">
                                      <p:cBhvr>
                                        <p:cTn id="31" dur="500" fill="hold"/>
                                        <p:tgtEl>
                                          <p:spTgt spid="728067">
                                            <p:txEl>
                                              <p:pRg st="3" end="3"/>
                                            </p:txEl>
                                          </p:spTgt>
                                        </p:tgtEl>
                                        <p:attrNameLst>
                                          <p:attrName>ppt_w</p:attrName>
                                        </p:attrNameLst>
                                      </p:cBhvr>
                                      <p:tavLst>
                                        <p:tav tm="0">
                                          <p:val>
                                            <p:fltVal val="0"/>
                                          </p:val>
                                        </p:tav>
                                        <p:tav tm="100000">
                                          <p:val>
                                            <p:strVal val="#ppt_w"/>
                                          </p:val>
                                        </p:tav>
                                      </p:tavLst>
                                    </p:anim>
                                    <p:anim calcmode="lin" valueType="num">
                                      <p:cBhvr>
                                        <p:cTn id="32" dur="500" fill="hold"/>
                                        <p:tgtEl>
                                          <p:spTgt spid="728067">
                                            <p:txEl>
                                              <p:pRg st="3" end="3"/>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8066" grpId="0" autoUpdateAnimBg="0"/>
      <p:bldP spid="728067" grpId="0" build="p" bldLvl="2"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ltLang="zh-CN" smtClean="0"/>
              <a:t>How many bits can I borrow?</a:t>
            </a:r>
          </a:p>
        </p:txBody>
      </p:sp>
      <p:graphicFrame>
        <p:nvGraphicFramePr>
          <p:cNvPr id="732220" name="Group 60"/>
          <p:cNvGraphicFramePr>
            <a:graphicFrameLocks noGrp="1"/>
          </p:cNvGraphicFramePr>
          <p:nvPr>
            <p:ph type="tbl" idx="1"/>
          </p:nvPr>
        </p:nvGraphicFramePr>
        <p:xfrm>
          <a:off x="642938" y="3357563"/>
          <a:ext cx="8001000" cy="2622233"/>
        </p:xfrm>
        <a:graphic>
          <a:graphicData uri="http://schemas.openxmlformats.org/drawingml/2006/table">
            <a:tbl>
              <a:tblPr/>
              <a:tblGrid>
                <a:gridCol w="1803400">
                  <a:extLst>
                    <a:ext uri="{9D8B030D-6E8A-4147-A177-3AD203B41FA5}">
                      <a16:colId xmlns:a16="http://schemas.microsoft.com/office/drawing/2014/main" val="20000"/>
                    </a:ext>
                  </a:extLst>
                </a:gridCol>
                <a:gridCol w="2589212">
                  <a:extLst>
                    <a:ext uri="{9D8B030D-6E8A-4147-A177-3AD203B41FA5}">
                      <a16:colId xmlns:a16="http://schemas.microsoft.com/office/drawing/2014/main" val="20001"/>
                    </a:ext>
                  </a:extLst>
                </a:gridCol>
                <a:gridCol w="3608388">
                  <a:extLst>
                    <a:ext uri="{9D8B030D-6E8A-4147-A177-3AD203B41FA5}">
                      <a16:colId xmlns:a16="http://schemas.microsoft.com/office/drawing/2014/main" val="20002"/>
                    </a:ext>
                  </a:extLst>
                </a:gridCol>
              </a:tblGrid>
              <a:tr h="857250">
                <a:tc>
                  <a:txBody>
                    <a:bodyPr/>
                    <a:lstStyle/>
                    <a:p>
                      <a:pPr marL="0" marR="0" lvl="0" indent="0" algn="l" defTabSz="914400" rtl="0" eaLnBrk="1" fontAlgn="base" latinLnBrk="0" hangingPunct="1">
                        <a:spcBef>
                          <a:spcPct val="20000"/>
                        </a:spcBef>
                        <a:spcAft>
                          <a:spcPct val="0"/>
                        </a:spcAft>
                        <a:buClr>
                          <a:schemeClr val="accent2"/>
                        </a:buClr>
                        <a:buSzTx/>
                        <a:buFont typeface="Wingdings" pitchFamily="2" charset="2"/>
                        <a:buNone/>
                      </a:pPr>
                      <a:endParaRPr kumimoji="0" lang="zh-CN" altLang="en-US" sz="2600" b="0" i="0" u="none" strike="noStrike" cap="none" normalizeH="0" baseline="0" dirty="0" smtClean="0">
                        <a:ln>
                          <a:noFill/>
                        </a:ln>
                        <a:solidFill>
                          <a:schemeClr val="tx1"/>
                        </a:solidFill>
                        <a:effectLst/>
                        <a:latin typeface="Verdana" pitchFamily="34"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EDF0F3"/>
                    </a:solidFill>
                  </a:tcPr>
                </a:tc>
                <a:tc>
                  <a:txBody>
                    <a:bodyPr/>
                    <a:lstStyle/>
                    <a:p>
                      <a:pPr marL="0" marR="0" lvl="0" indent="0" algn="l" defTabSz="914400" rtl="0" eaLnBrk="1" fontAlgn="base" latinLnBrk="0" hangingPunct="1">
                        <a:spcBef>
                          <a:spcPct val="20000"/>
                        </a:spcBef>
                        <a:spcAft>
                          <a:spcPct val="0"/>
                        </a:spcAft>
                        <a:buClr>
                          <a:schemeClr val="accent2"/>
                        </a:buClr>
                        <a:buSzTx/>
                        <a:buFont typeface="Wingdings" pitchFamily="2" charset="2"/>
                        <a:buNone/>
                      </a:pPr>
                      <a:r>
                        <a:rPr kumimoji="0" lang="en-US" altLang="zh-CN" sz="2600" b="0" i="0" u="none" strike="noStrike" cap="none" normalizeH="0" baseline="0" smtClean="0">
                          <a:ln>
                            <a:noFill/>
                          </a:ln>
                          <a:solidFill>
                            <a:schemeClr val="tx1"/>
                          </a:solidFill>
                          <a:effectLst/>
                          <a:latin typeface="Verdana" pitchFamily="34" charset="0"/>
                          <a:ea typeface="宋体" charset="-122"/>
                        </a:rPr>
                        <a:t>Size of Host Field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DF0F3"/>
                    </a:solidFill>
                  </a:tcPr>
                </a:tc>
                <a:tc>
                  <a:txBody>
                    <a:bodyPr/>
                    <a:lstStyle/>
                    <a:p>
                      <a:pPr marL="0" marR="0" lvl="0" indent="0" algn="l" defTabSz="914400" rtl="0" eaLnBrk="1" fontAlgn="base" latinLnBrk="0" hangingPunct="1">
                        <a:spcBef>
                          <a:spcPct val="20000"/>
                        </a:spcBef>
                        <a:spcAft>
                          <a:spcPct val="0"/>
                        </a:spcAft>
                        <a:buClr>
                          <a:schemeClr val="accent2"/>
                        </a:buClr>
                        <a:buSzTx/>
                        <a:buFont typeface="Wingdings" pitchFamily="2" charset="2"/>
                        <a:buNone/>
                      </a:pPr>
                      <a:r>
                        <a:rPr kumimoji="0" lang="en-US" altLang="zh-CN" sz="2600" b="0" i="0" u="none" strike="noStrike" cap="none" normalizeH="0" baseline="0" dirty="0" smtClean="0">
                          <a:ln>
                            <a:noFill/>
                          </a:ln>
                          <a:solidFill>
                            <a:schemeClr val="tx1"/>
                          </a:solidFill>
                          <a:effectLst/>
                          <a:latin typeface="Verdana" pitchFamily="34" charset="0"/>
                          <a:ea typeface="宋体" charset="-122"/>
                        </a:rPr>
                        <a:t>Maximum # of borrowed bits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DF0F3"/>
                    </a:solidFill>
                  </a:tcPr>
                </a:tc>
                <a:extLst>
                  <a:ext uri="{0D108BD9-81ED-4DB2-BD59-A6C34878D82A}">
                    <a16:rowId xmlns:a16="http://schemas.microsoft.com/office/drawing/2014/main" val="10000"/>
                  </a:ext>
                </a:extLst>
              </a:tr>
              <a:tr h="631825">
                <a:tc>
                  <a:txBody>
                    <a:bodyPr/>
                    <a:lstStyle/>
                    <a:p>
                      <a:pPr marL="0" marR="0" lvl="0" indent="0" algn="l" defTabSz="914400" rtl="0" eaLnBrk="1" fontAlgn="base" latinLnBrk="0" hangingPunct="1">
                        <a:spcBef>
                          <a:spcPct val="20000"/>
                        </a:spcBef>
                        <a:spcAft>
                          <a:spcPct val="0"/>
                        </a:spcAft>
                        <a:buClr>
                          <a:schemeClr val="accent2"/>
                        </a:buClr>
                        <a:buSzTx/>
                        <a:buFont typeface="Wingdings" pitchFamily="2" charset="2"/>
                        <a:buNone/>
                      </a:pPr>
                      <a:r>
                        <a:rPr kumimoji="0" lang="en-US" altLang="zh-CN" sz="2600" b="0" i="0" u="none" strike="noStrike" cap="none" normalizeH="0" baseline="0" smtClean="0">
                          <a:ln>
                            <a:noFill/>
                          </a:ln>
                          <a:solidFill>
                            <a:schemeClr val="tx1"/>
                          </a:solidFill>
                          <a:effectLst/>
                          <a:latin typeface="Verdana" pitchFamily="34" charset="0"/>
                          <a:ea typeface="宋体" charset="-122"/>
                        </a:rPr>
                        <a:t>Class 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50"/>
                    </a:solid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600" b="0" i="0" u="none" strike="noStrike" cap="none" normalizeH="0" baseline="0" smtClean="0">
                          <a:ln>
                            <a:noFill/>
                          </a:ln>
                          <a:solidFill>
                            <a:schemeClr val="tx1"/>
                          </a:solidFill>
                          <a:effectLst/>
                          <a:latin typeface="Verdana" pitchFamily="34" charset="0"/>
                          <a:ea typeface="宋体" charset="-122"/>
                        </a:rPr>
                        <a:t>24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50"/>
                    </a:solid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600" b="0" i="0" u="sng" strike="noStrike" cap="none" normalizeH="0" baseline="0" smtClean="0">
                          <a:ln>
                            <a:noFill/>
                          </a:ln>
                          <a:solidFill>
                            <a:schemeClr val="tx1"/>
                          </a:solidFill>
                          <a:effectLst/>
                          <a:latin typeface="Verdana" pitchFamily="34" charset="0"/>
                          <a:ea typeface="宋体" charset="-122"/>
                        </a:rPr>
                        <a:t>22</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50"/>
                    </a:solidFill>
                  </a:tcPr>
                </a:tc>
                <a:extLst>
                  <a:ext uri="{0D108BD9-81ED-4DB2-BD59-A6C34878D82A}">
                    <a16:rowId xmlns:a16="http://schemas.microsoft.com/office/drawing/2014/main" val="10001"/>
                  </a:ext>
                </a:extLst>
              </a:tr>
              <a:tr h="554038">
                <a:tc>
                  <a:txBody>
                    <a:bodyPr/>
                    <a:lstStyle/>
                    <a:p>
                      <a:pPr marL="0" marR="0" lvl="0" indent="0" algn="l" defTabSz="914400" rtl="0" eaLnBrk="1" fontAlgn="base" latinLnBrk="0" hangingPunct="1">
                        <a:spcBef>
                          <a:spcPct val="20000"/>
                        </a:spcBef>
                        <a:spcAft>
                          <a:spcPct val="0"/>
                        </a:spcAft>
                        <a:buClr>
                          <a:schemeClr val="accent2"/>
                        </a:buClr>
                        <a:buSzTx/>
                        <a:buFont typeface="Wingdings" pitchFamily="2" charset="2"/>
                        <a:buNone/>
                      </a:pPr>
                      <a:r>
                        <a:rPr kumimoji="0" lang="en-US" altLang="zh-CN" sz="2600" b="0" i="0" u="none" strike="noStrike" cap="none" normalizeH="0" baseline="0" smtClean="0">
                          <a:ln>
                            <a:noFill/>
                          </a:ln>
                          <a:solidFill>
                            <a:schemeClr val="tx1"/>
                          </a:solidFill>
                          <a:effectLst/>
                          <a:latin typeface="Verdana" pitchFamily="34" charset="0"/>
                          <a:ea typeface="宋体" charset="-122"/>
                        </a:rPr>
                        <a:t>Class 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8585"/>
                    </a:solid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600" b="0" i="0" u="none" strike="noStrike" cap="none" normalizeH="0" baseline="0" smtClean="0">
                          <a:ln>
                            <a:noFill/>
                          </a:ln>
                          <a:solidFill>
                            <a:schemeClr val="tx1"/>
                          </a:solidFill>
                          <a:effectLst/>
                          <a:latin typeface="Verdana" pitchFamily="34" charset="0"/>
                          <a:ea typeface="宋体" charset="-122"/>
                        </a:rPr>
                        <a:t>16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8585"/>
                    </a:solid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600" b="0" i="0" u="sng" strike="noStrike" cap="none" normalizeH="0" baseline="0" smtClean="0">
                          <a:ln>
                            <a:noFill/>
                          </a:ln>
                          <a:solidFill>
                            <a:schemeClr val="tx1"/>
                          </a:solidFill>
                          <a:effectLst/>
                          <a:latin typeface="Verdana" pitchFamily="34" charset="0"/>
                          <a:ea typeface="宋体" charset="-122"/>
                        </a:rPr>
                        <a:t>14</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8585"/>
                    </a:solidFill>
                  </a:tcPr>
                </a:tc>
                <a:extLst>
                  <a:ext uri="{0D108BD9-81ED-4DB2-BD59-A6C34878D82A}">
                    <a16:rowId xmlns:a16="http://schemas.microsoft.com/office/drawing/2014/main" val="10002"/>
                  </a:ext>
                </a:extLst>
              </a:tr>
              <a:tr h="552450">
                <a:tc>
                  <a:txBody>
                    <a:bodyPr/>
                    <a:lstStyle/>
                    <a:p>
                      <a:pPr marL="0" marR="0" lvl="0" indent="0" algn="l" defTabSz="914400" rtl="0" eaLnBrk="1" fontAlgn="base" latinLnBrk="0" hangingPunct="1">
                        <a:spcBef>
                          <a:spcPct val="20000"/>
                        </a:spcBef>
                        <a:spcAft>
                          <a:spcPct val="0"/>
                        </a:spcAft>
                        <a:buClr>
                          <a:schemeClr val="accent2"/>
                        </a:buClr>
                        <a:buSzTx/>
                        <a:buFont typeface="Wingdings" pitchFamily="2" charset="2"/>
                        <a:buNone/>
                      </a:pPr>
                      <a:r>
                        <a:rPr kumimoji="0" lang="en-US" altLang="zh-CN" sz="2600" b="0" i="0" u="none" strike="noStrike" cap="none" normalizeH="0" baseline="0" smtClean="0">
                          <a:ln>
                            <a:noFill/>
                          </a:ln>
                          <a:solidFill>
                            <a:schemeClr val="tx1"/>
                          </a:solidFill>
                          <a:effectLst/>
                          <a:latin typeface="Verdana" pitchFamily="34" charset="0"/>
                          <a:ea typeface="宋体" charset="-122"/>
                        </a:rPr>
                        <a:t>Class 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3B7FF"/>
                    </a:solid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600" b="0" i="0" u="none" strike="noStrike" cap="none" normalizeH="0" baseline="0" smtClean="0">
                          <a:ln>
                            <a:noFill/>
                          </a:ln>
                          <a:solidFill>
                            <a:schemeClr val="tx1"/>
                          </a:solidFill>
                          <a:effectLst/>
                          <a:latin typeface="Verdana" pitchFamily="34" charset="0"/>
                          <a:ea typeface="宋体" charset="-122"/>
                        </a:rPr>
                        <a:t>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3B7FF"/>
                    </a:solid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600" b="0" i="0" u="sng" strike="noStrike" cap="none" normalizeH="0" baseline="0" smtClean="0">
                          <a:ln>
                            <a:noFill/>
                          </a:ln>
                          <a:solidFill>
                            <a:schemeClr val="tx1"/>
                          </a:solidFill>
                          <a:effectLst/>
                          <a:latin typeface="Verdana" pitchFamily="34" charset="0"/>
                          <a:ea typeface="宋体" charset="-122"/>
                        </a:rPr>
                        <a:t>6</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3B7FF"/>
                    </a:solidFill>
                  </a:tcPr>
                </a:tc>
                <a:extLst>
                  <a:ext uri="{0D108BD9-81ED-4DB2-BD59-A6C34878D82A}">
                    <a16:rowId xmlns:a16="http://schemas.microsoft.com/office/drawing/2014/main" val="10003"/>
                  </a:ext>
                </a:extLst>
              </a:tr>
            </a:tbl>
          </a:graphicData>
        </a:graphic>
      </p:graphicFrame>
      <p:sp>
        <p:nvSpPr>
          <p:cNvPr id="25627" name="Text Box 27"/>
          <p:cNvSpPr txBox="1">
            <a:spLocks noChangeArrowheads="1"/>
          </p:cNvSpPr>
          <p:nvPr/>
        </p:nvSpPr>
        <p:spPr bwMode="auto">
          <a:xfrm>
            <a:off x="611188" y="1844675"/>
            <a:ext cx="7543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buClr>
                <a:schemeClr val="hlink"/>
              </a:buClr>
              <a:buFont typeface="Wingdings" pitchFamily="2" charset="2"/>
              <a:buNone/>
            </a:pPr>
            <a:r>
              <a:rPr lang="en-US" altLang="zh-CN" sz="3200">
                <a:latin typeface="Tahoma" pitchFamily="34" charset="0"/>
              </a:rPr>
              <a:t>The minimum number of bits you can borrow is </a:t>
            </a:r>
            <a:r>
              <a:rPr lang="en-US" altLang="zh-CN" sz="3200" b="1">
                <a:solidFill>
                  <a:schemeClr val="accent2"/>
                </a:solidFill>
                <a:latin typeface="Tahoma" pitchFamily="34" charset="0"/>
              </a:rPr>
              <a:t>two</a:t>
            </a:r>
            <a:endParaRPr lang="en-US" altLang="zh-CN" sz="3200">
              <a:latin typeface="Tahoma" pitchFamily="34" charset="0"/>
            </a:endParaRPr>
          </a:p>
        </p:txBody>
      </p:sp>
    </p:spTree>
  </p:cSld>
  <p:clrMapOvr>
    <a:masterClrMapping/>
  </p:clrMapOvr>
  <p:transition spd="med">
    <p:random/>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矩形 3"/>
          <p:cNvSpPr>
            <a:spLocks noChangeArrowheads="1"/>
          </p:cNvSpPr>
          <p:nvPr/>
        </p:nvSpPr>
        <p:spPr bwMode="auto">
          <a:xfrm>
            <a:off x="571500" y="1857375"/>
            <a:ext cx="8072438" cy="383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90000"/>
              </a:lnSpc>
              <a:spcBef>
                <a:spcPts val="500"/>
              </a:spcBef>
              <a:spcAft>
                <a:spcPts val="500"/>
              </a:spcAft>
              <a:buClr>
                <a:schemeClr val="accent2"/>
              </a:buClr>
              <a:buFont typeface="Wingdings" pitchFamily="2" charset="2"/>
              <a:buChar char="p"/>
            </a:pPr>
            <a:r>
              <a:rPr lang="en-US" altLang="zh-CN" sz="2800" b="1">
                <a:latin typeface="Arial" charset="0"/>
              </a:rPr>
              <a:t>The </a:t>
            </a:r>
            <a:r>
              <a:rPr lang="en-US" altLang="zh-CN" sz="2800" b="1">
                <a:solidFill>
                  <a:srgbClr val="FF0000"/>
                </a:solidFill>
                <a:latin typeface="Arial" charset="0"/>
              </a:rPr>
              <a:t>minimum number</a:t>
            </a:r>
            <a:r>
              <a:rPr lang="en-US" altLang="zh-CN" sz="2800" b="1">
                <a:latin typeface="Arial" charset="0"/>
              </a:rPr>
              <a:t> of bits borrowed is </a:t>
            </a:r>
            <a:r>
              <a:rPr lang="en-US" altLang="zh-CN" sz="2800" b="1">
                <a:solidFill>
                  <a:srgbClr val="FF0000"/>
                </a:solidFill>
                <a:latin typeface="Arial" charset="0"/>
              </a:rPr>
              <a:t>2</a:t>
            </a:r>
            <a:r>
              <a:rPr lang="en-US" altLang="zh-CN" sz="2800" b="1">
                <a:latin typeface="Arial" charset="0"/>
              </a:rPr>
              <a:t>,WHY? </a:t>
            </a:r>
          </a:p>
          <a:p>
            <a:pPr lvl="1" eaLnBrk="0" hangingPunct="0">
              <a:lnSpc>
                <a:spcPct val="90000"/>
              </a:lnSpc>
              <a:spcBef>
                <a:spcPts val="500"/>
              </a:spcBef>
              <a:spcAft>
                <a:spcPts val="500"/>
              </a:spcAft>
              <a:buClr>
                <a:schemeClr val="accent2"/>
              </a:buClr>
              <a:buFont typeface="Wingdings" pitchFamily="2" charset="2"/>
              <a:buChar char="p"/>
            </a:pPr>
            <a:r>
              <a:rPr lang="en-US" altLang="zh-CN" sz="2800" b="1">
                <a:latin typeface="Arial" charset="0"/>
              </a:rPr>
              <a:t>If you were to borrow only 1 bit, to create a subnet, then you would only have a network number - the .0 network - and the broadcast number - the .1 network</a:t>
            </a:r>
          </a:p>
          <a:p>
            <a:pPr eaLnBrk="0" hangingPunct="0">
              <a:lnSpc>
                <a:spcPct val="90000"/>
              </a:lnSpc>
              <a:spcBef>
                <a:spcPts val="500"/>
              </a:spcBef>
              <a:spcAft>
                <a:spcPts val="500"/>
              </a:spcAft>
              <a:buClr>
                <a:schemeClr val="accent2"/>
              </a:buClr>
              <a:buFont typeface="Wingdings" pitchFamily="2" charset="2"/>
              <a:buChar char="p"/>
            </a:pPr>
            <a:r>
              <a:rPr lang="en-US" altLang="zh-CN" sz="2800" b="1" u="sng">
                <a:latin typeface="Arial" charset="0"/>
              </a:rPr>
              <a:t>The </a:t>
            </a:r>
            <a:r>
              <a:rPr lang="en-US" altLang="zh-CN" sz="2800" b="1" u="sng">
                <a:solidFill>
                  <a:srgbClr val="FF0000"/>
                </a:solidFill>
                <a:latin typeface="Arial" charset="0"/>
              </a:rPr>
              <a:t>maximum number of bits that can be borrowed</a:t>
            </a:r>
            <a:r>
              <a:rPr lang="en-US" altLang="zh-CN" sz="2800" b="1" u="sng">
                <a:latin typeface="Arial" charset="0"/>
              </a:rPr>
              <a:t> can be any number that leaves</a:t>
            </a:r>
            <a:r>
              <a:rPr lang="en-US" altLang="zh-CN" sz="2800" b="1" u="sng">
                <a:solidFill>
                  <a:schemeClr val="hlink"/>
                </a:solidFill>
                <a:latin typeface="Arial" charset="0"/>
              </a:rPr>
              <a:t> at least 2 bits, remaining</a:t>
            </a:r>
            <a:r>
              <a:rPr lang="en-US" altLang="zh-CN" sz="2800" b="1" u="sng">
                <a:latin typeface="Arial" charset="0"/>
              </a:rPr>
              <a:t>, for the host number</a:t>
            </a:r>
            <a:endParaRPr lang="en-US" altLang="zh-CN" sz="2800">
              <a:latin typeface="Arial" charset="0"/>
            </a:endParaRPr>
          </a:p>
        </p:txBody>
      </p:sp>
      <p:sp>
        <p:nvSpPr>
          <p:cNvPr id="5" name="Rectangle 2"/>
          <p:cNvSpPr txBox="1">
            <a:spLocks noChangeArrowheads="1"/>
          </p:cNvSpPr>
          <p:nvPr/>
        </p:nvSpPr>
        <p:spPr bwMode="auto">
          <a:xfrm>
            <a:off x="571500" y="285750"/>
            <a:ext cx="8001000" cy="1216025"/>
          </a:xfrm>
          <a:prstGeom prst="rect">
            <a:avLst/>
          </a:prstGeom>
          <a:noFill/>
          <a:ln w="9525">
            <a:noFill/>
            <a:miter lim="800000"/>
          </a:ln>
        </p:spPr>
        <p:txBody>
          <a:bodyPr anchor="b"/>
          <a:lstStyle/>
          <a:p>
            <a:pPr>
              <a:defRPr/>
            </a:pPr>
            <a:r>
              <a:rPr lang="en-US" altLang="zh-CN" sz="3800" kern="0" dirty="0">
                <a:solidFill>
                  <a:schemeClr val="tx2"/>
                </a:solidFill>
                <a:latin typeface="+mj-lt"/>
                <a:ea typeface="+mj-ea"/>
                <a:cs typeface="+mj-cs"/>
              </a:rPr>
              <a:t>How many bits can I borrow?</a:t>
            </a:r>
          </a:p>
        </p:txBody>
      </p:sp>
    </p:spTree>
  </p:cSld>
  <p:clrMapOvr>
    <a:masterClrMapping/>
  </p:clrMapOvr>
  <p:transition spd="med">
    <p:random/>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19" name="Rectangle 3"/>
          <p:cNvSpPr>
            <a:spLocks noChangeArrowheads="1"/>
          </p:cNvSpPr>
          <p:nvPr/>
        </p:nvSpPr>
        <p:spPr bwMode="auto">
          <a:xfrm>
            <a:off x="457200" y="1785938"/>
            <a:ext cx="86868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ts val="500"/>
              </a:spcBef>
              <a:spcAft>
                <a:spcPts val="500"/>
              </a:spcAft>
              <a:buClr>
                <a:schemeClr val="accent2"/>
              </a:buClr>
              <a:buFont typeface="Wingdings" pitchFamily="2" charset="2"/>
              <a:buChar char="p"/>
            </a:pPr>
            <a:r>
              <a:rPr lang="en-US" altLang="zh-CN" sz="2800">
                <a:latin typeface="Arial" charset="0"/>
              </a:rPr>
              <a:t> We must strike a balance between the number of subnets required, the hosts per subnet that is acceptable, and the resulting waste of addresses. </a:t>
            </a:r>
          </a:p>
        </p:txBody>
      </p:sp>
      <p:graphicFrame>
        <p:nvGraphicFramePr>
          <p:cNvPr id="4" name="表格 3"/>
          <p:cNvGraphicFramePr>
            <a:graphicFrameLocks noGrp="1"/>
          </p:cNvGraphicFramePr>
          <p:nvPr/>
        </p:nvGraphicFramePr>
        <p:xfrm>
          <a:off x="214313" y="3286125"/>
          <a:ext cx="8715375" cy="2928941"/>
        </p:xfrm>
        <a:graphic>
          <a:graphicData uri="http://schemas.openxmlformats.org/drawingml/2006/table">
            <a:tbl>
              <a:tblPr firstRow="1" bandRow="1">
                <a:tableStyleId>{21E4AEA4-8DFA-4A89-87EB-49C32662AFE0}</a:tableStyleId>
              </a:tblPr>
              <a:tblGrid>
                <a:gridCol w="1785943">
                  <a:extLst>
                    <a:ext uri="{9D8B030D-6E8A-4147-A177-3AD203B41FA5}">
                      <a16:colId xmlns:a16="http://schemas.microsoft.com/office/drawing/2014/main" val="20000"/>
                    </a:ext>
                  </a:extLst>
                </a:gridCol>
                <a:gridCol w="2018388">
                  <a:extLst>
                    <a:ext uri="{9D8B030D-6E8A-4147-A177-3AD203B41FA5}">
                      <a16:colId xmlns:a16="http://schemas.microsoft.com/office/drawing/2014/main" val="20001"/>
                    </a:ext>
                  </a:extLst>
                </a:gridCol>
                <a:gridCol w="2125003">
                  <a:extLst>
                    <a:ext uri="{9D8B030D-6E8A-4147-A177-3AD203B41FA5}">
                      <a16:colId xmlns:a16="http://schemas.microsoft.com/office/drawing/2014/main" val="20002"/>
                    </a:ext>
                  </a:extLst>
                </a:gridCol>
                <a:gridCol w="1679329">
                  <a:extLst>
                    <a:ext uri="{9D8B030D-6E8A-4147-A177-3AD203B41FA5}">
                      <a16:colId xmlns:a16="http://schemas.microsoft.com/office/drawing/2014/main" val="20003"/>
                    </a:ext>
                  </a:extLst>
                </a:gridCol>
                <a:gridCol w="1106712">
                  <a:extLst>
                    <a:ext uri="{9D8B030D-6E8A-4147-A177-3AD203B41FA5}">
                      <a16:colId xmlns:a16="http://schemas.microsoft.com/office/drawing/2014/main" val="20004"/>
                    </a:ext>
                  </a:extLst>
                </a:gridCol>
              </a:tblGrid>
              <a:tr h="642941">
                <a:tc>
                  <a:txBody>
                    <a:bodyPr/>
                    <a:lstStyle/>
                    <a:p>
                      <a:pPr algn="ctr"/>
                      <a:r>
                        <a:rPr lang="en-US" altLang="zh-CN" sz="1800" dirty="0" smtClean="0">
                          <a:latin typeface="Arial" pitchFamily="34" charset="0"/>
                          <a:cs typeface="Arial" pitchFamily="34" charset="0"/>
                        </a:rPr>
                        <a:t>Number of Bits Borrowed</a:t>
                      </a:r>
                      <a:endParaRPr lang="zh-CN" altLang="en-US" sz="1800" dirty="0">
                        <a:latin typeface="Arial" pitchFamily="34" charset="0"/>
                        <a:cs typeface="Arial" pitchFamily="34" charset="0"/>
                      </a:endParaRPr>
                    </a:p>
                  </a:txBody>
                  <a:tcPr/>
                </a:tc>
                <a:tc>
                  <a:txBody>
                    <a:bodyPr/>
                    <a:lstStyle/>
                    <a:p>
                      <a:pPr algn="ctr"/>
                      <a:r>
                        <a:rPr lang="en-US" altLang="zh-CN" sz="1800" dirty="0" smtClean="0">
                          <a:latin typeface="Arial" pitchFamily="34" charset="0"/>
                          <a:cs typeface="Arial" pitchFamily="34" charset="0"/>
                        </a:rPr>
                        <a:t>Number of Subnets Created</a:t>
                      </a:r>
                      <a:endParaRPr lang="zh-CN" altLang="en-US" sz="1800" dirty="0">
                        <a:latin typeface="Arial" pitchFamily="34" charset="0"/>
                        <a:cs typeface="Arial" pitchFamily="34" charset="0"/>
                      </a:endParaRPr>
                    </a:p>
                  </a:txBody>
                  <a:tcPr/>
                </a:tc>
                <a:tc>
                  <a:txBody>
                    <a:bodyPr/>
                    <a:lstStyle/>
                    <a:p>
                      <a:pPr algn="ctr"/>
                      <a:r>
                        <a:rPr lang="en-US" altLang="zh-CN" sz="1800" dirty="0" smtClean="0">
                          <a:latin typeface="Arial" pitchFamily="34" charset="0"/>
                          <a:cs typeface="Arial" pitchFamily="34" charset="0"/>
                        </a:rPr>
                        <a:t>Number of Hosts Per Subnet</a:t>
                      </a:r>
                      <a:endParaRPr lang="zh-CN" altLang="en-US" sz="1800" dirty="0">
                        <a:latin typeface="Arial" pitchFamily="34" charset="0"/>
                        <a:cs typeface="Arial" pitchFamily="34" charset="0"/>
                      </a:endParaRPr>
                    </a:p>
                  </a:txBody>
                  <a:tcPr/>
                </a:tc>
                <a:tc>
                  <a:txBody>
                    <a:bodyPr/>
                    <a:lstStyle/>
                    <a:p>
                      <a:pPr algn="ctr"/>
                      <a:r>
                        <a:rPr lang="en-US" altLang="zh-CN" sz="1800" dirty="0" smtClean="0">
                          <a:latin typeface="Arial" pitchFamily="34" charset="0"/>
                          <a:cs typeface="Arial" pitchFamily="34" charset="0"/>
                        </a:rPr>
                        <a:t>Total</a:t>
                      </a:r>
                      <a:r>
                        <a:rPr lang="en-US" altLang="zh-CN" sz="1800" baseline="0" dirty="0" smtClean="0">
                          <a:latin typeface="Arial" pitchFamily="34" charset="0"/>
                          <a:cs typeface="Arial" pitchFamily="34" charset="0"/>
                        </a:rPr>
                        <a:t> Number of Hosts</a:t>
                      </a:r>
                      <a:endParaRPr lang="zh-CN" altLang="en-US" sz="1800" dirty="0">
                        <a:latin typeface="Arial" pitchFamily="34" charset="0"/>
                        <a:cs typeface="Arial" pitchFamily="34" charset="0"/>
                      </a:endParaRPr>
                    </a:p>
                  </a:txBody>
                  <a:tcPr/>
                </a:tc>
                <a:tc>
                  <a:txBody>
                    <a:bodyPr/>
                    <a:lstStyle/>
                    <a:p>
                      <a:pPr algn="ctr"/>
                      <a:r>
                        <a:rPr lang="en-US" altLang="zh-CN" sz="1800" dirty="0" smtClean="0">
                          <a:latin typeface="Arial" pitchFamily="34" charset="0"/>
                          <a:cs typeface="Arial" pitchFamily="34" charset="0"/>
                        </a:rPr>
                        <a:t>Percent Used</a:t>
                      </a:r>
                      <a:endParaRPr lang="zh-CN" altLang="en-US" sz="1800" dirty="0">
                        <a:latin typeface="Arial" pitchFamily="34" charset="0"/>
                        <a:cs typeface="Arial" pitchFamily="34" charset="0"/>
                      </a:endParaRPr>
                    </a:p>
                  </a:txBody>
                  <a:tcPr/>
                </a:tc>
                <a:extLst>
                  <a:ext uri="{0D108BD9-81ED-4DB2-BD59-A6C34878D82A}">
                    <a16:rowId xmlns:a16="http://schemas.microsoft.com/office/drawing/2014/main" val="10000"/>
                  </a:ext>
                </a:extLst>
              </a:tr>
              <a:tr h="457199">
                <a:tc>
                  <a:txBody>
                    <a:bodyPr/>
                    <a:lstStyle/>
                    <a:p>
                      <a:pPr algn="ctr"/>
                      <a:r>
                        <a:rPr lang="en-US" altLang="zh-CN" sz="2400" dirty="0" smtClean="0">
                          <a:latin typeface="Arial" pitchFamily="34" charset="0"/>
                          <a:cs typeface="Arial" pitchFamily="34" charset="0"/>
                        </a:rPr>
                        <a:t>2</a:t>
                      </a:r>
                      <a:endParaRPr lang="zh-CN" altLang="en-US" sz="2400" dirty="0">
                        <a:latin typeface="Arial" pitchFamily="34" charset="0"/>
                        <a:cs typeface="Arial" pitchFamily="34" charset="0"/>
                      </a:endParaRPr>
                    </a:p>
                  </a:txBody>
                  <a:tcPr/>
                </a:tc>
                <a:tc>
                  <a:txBody>
                    <a:bodyPr/>
                    <a:lstStyle/>
                    <a:p>
                      <a:pPr algn="ctr"/>
                      <a:r>
                        <a:rPr lang="en-US" altLang="zh-CN" sz="2400" dirty="0" smtClean="0">
                          <a:latin typeface="Arial" pitchFamily="34" charset="0"/>
                          <a:cs typeface="Arial" pitchFamily="34" charset="0"/>
                        </a:rPr>
                        <a:t>2</a:t>
                      </a:r>
                      <a:endParaRPr lang="zh-CN" altLang="en-US" sz="2400" dirty="0">
                        <a:latin typeface="Arial" pitchFamily="34" charset="0"/>
                        <a:cs typeface="Arial" pitchFamily="34" charset="0"/>
                      </a:endParaRPr>
                    </a:p>
                  </a:txBody>
                  <a:tcPr/>
                </a:tc>
                <a:tc>
                  <a:txBody>
                    <a:bodyPr/>
                    <a:lstStyle/>
                    <a:p>
                      <a:pPr algn="ctr"/>
                      <a:r>
                        <a:rPr lang="en-US" altLang="zh-CN" sz="2400" dirty="0" smtClean="0">
                          <a:latin typeface="Arial" pitchFamily="34" charset="0"/>
                          <a:cs typeface="Arial" pitchFamily="34" charset="0"/>
                        </a:rPr>
                        <a:t>62</a:t>
                      </a:r>
                      <a:endParaRPr lang="zh-CN" altLang="en-US" sz="2400" dirty="0">
                        <a:latin typeface="Arial" pitchFamily="34" charset="0"/>
                        <a:cs typeface="Arial" pitchFamily="34" charset="0"/>
                      </a:endParaRPr>
                    </a:p>
                  </a:txBody>
                  <a:tcPr/>
                </a:tc>
                <a:tc>
                  <a:txBody>
                    <a:bodyPr/>
                    <a:lstStyle/>
                    <a:p>
                      <a:pPr algn="ctr"/>
                      <a:r>
                        <a:rPr lang="en-US" altLang="zh-CN" sz="2400" dirty="0" smtClean="0">
                          <a:latin typeface="Arial" pitchFamily="34" charset="0"/>
                          <a:cs typeface="Arial" pitchFamily="34" charset="0"/>
                        </a:rPr>
                        <a:t>124</a:t>
                      </a:r>
                      <a:endParaRPr lang="zh-CN" altLang="en-US" sz="2400" dirty="0">
                        <a:latin typeface="Arial" pitchFamily="34" charset="0"/>
                        <a:cs typeface="Arial" pitchFamily="34" charset="0"/>
                      </a:endParaRPr>
                    </a:p>
                  </a:txBody>
                  <a:tcPr/>
                </a:tc>
                <a:tc>
                  <a:txBody>
                    <a:bodyPr/>
                    <a:lstStyle/>
                    <a:p>
                      <a:pPr algn="ctr"/>
                      <a:r>
                        <a:rPr lang="en-US" altLang="zh-CN" sz="2400" dirty="0" smtClean="0">
                          <a:latin typeface="Arial" pitchFamily="34" charset="0"/>
                          <a:cs typeface="Arial" pitchFamily="34" charset="0"/>
                        </a:rPr>
                        <a:t>49%</a:t>
                      </a:r>
                      <a:endParaRPr lang="zh-CN" altLang="en-US" sz="2400" dirty="0">
                        <a:latin typeface="Arial" pitchFamily="34" charset="0"/>
                        <a:cs typeface="Arial" pitchFamily="34" charset="0"/>
                      </a:endParaRPr>
                    </a:p>
                  </a:txBody>
                  <a:tcPr/>
                </a:tc>
                <a:extLst>
                  <a:ext uri="{0D108BD9-81ED-4DB2-BD59-A6C34878D82A}">
                    <a16:rowId xmlns:a16="http://schemas.microsoft.com/office/drawing/2014/main" val="10001"/>
                  </a:ext>
                </a:extLst>
              </a:tr>
              <a:tr h="457199">
                <a:tc>
                  <a:txBody>
                    <a:bodyPr/>
                    <a:lstStyle/>
                    <a:p>
                      <a:pPr algn="ctr"/>
                      <a:r>
                        <a:rPr lang="en-US" altLang="zh-CN" sz="2400" dirty="0" smtClean="0">
                          <a:latin typeface="Arial" pitchFamily="34" charset="0"/>
                          <a:cs typeface="Arial" pitchFamily="34" charset="0"/>
                        </a:rPr>
                        <a:t>3</a:t>
                      </a:r>
                      <a:endParaRPr lang="zh-CN" altLang="en-US" sz="2400" dirty="0">
                        <a:latin typeface="Arial" pitchFamily="34" charset="0"/>
                        <a:cs typeface="Arial" pitchFamily="34" charset="0"/>
                      </a:endParaRPr>
                    </a:p>
                  </a:txBody>
                  <a:tcPr/>
                </a:tc>
                <a:tc>
                  <a:txBody>
                    <a:bodyPr/>
                    <a:lstStyle/>
                    <a:p>
                      <a:pPr algn="ctr"/>
                      <a:r>
                        <a:rPr lang="en-US" altLang="zh-CN" sz="2400" dirty="0" smtClean="0">
                          <a:latin typeface="Arial" pitchFamily="34" charset="0"/>
                          <a:cs typeface="Arial" pitchFamily="34" charset="0"/>
                        </a:rPr>
                        <a:t>6</a:t>
                      </a:r>
                      <a:endParaRPr lang="zh-CN" altLang="en-US" sz="2400" dirty="0">
                        <a:latin typeface="Arial" pitchFamily="34" charset="0"/>
                        <a:cs typeface="Arial" pitchFamily="34" charset="0"/>
                      </a:endParaRPr>
                    </a:p>
                  </a:txBody>
                  <a:tcPr/>
                </a:tc>
                <a:tc>
                  <a:txBody>
                    <a:bodyPr/>
                    <a:lstStyle/>
                    <a:p>
                      <a:pPr algn="ctr"/>
                      <a:r>
                        <a:rPr lang="en-US" altLang="zh-CN" sz="2400" dirty="0" smtClean="0">
                          <a:latin typeface="Arial" pitchFamily="34" charset="0"/>
                          <a:cs typeface="Arial" pitchFamily="34" charset="0"/>
                        </a:rPr>
                        <a:t>30</a:t>
                      </a:r>
                      <a:endParaRPr lang="zh-CN" altLang="en-US" sz="2400" dirty="0">
                        <a:latin typeface="Arial" pitchFamily="34" charset="0"/>
                        <a:cs typeface="Arial" pitchFamily="34" charset="0"/>
                      </a:endParaRPr>
                    </a:p>
                  </a:txBody>
                  <a:tcPr/>
                </a:tc>
                <a:tc>
                  <a:txBody>
                    <a:bodyPr/>
                    <a:lstStyle/>
                    <a:p>
                      <a:pPr algn="ctr"/>
                      <a:r>
                        <a:rPr lang="en-US" altLang="zh-CN" sz="2400" dirty="0" smtClean="0">
                          <a:latin typeface="Arial" pitchFamily="34" charset="0"/>
                          <a:cs typeface="Arial" pitchFamily="34" charset="0"/>
                        </a:rPr>
                        <a:t>180</a:t>
                      </a:r>
                      <a:endParaRPr lang="zh-CN" altLang="en-US" sz="2400" dirty="0">
                        <a:latin typeface="Arial" pitchFamily="34" charset="0"/>
                        <a:cs typeface="Arial" pitchFamily="34" charset="0"/>
                      </a:endParaRPr>
                    </a:p>
                  </a:txBody>
                  <a:tcPr/>
                </a:tc>
                <a:tc>
                  <a:txBody>
                    <a:bodyPr/>
                    <a:lstStyle/>
                    <a:p>
                      <a:pPr algn="ctr"/>
                      <a:r>
                        <a:rPr lang="en-US" altLang="zh-CN" sz="2400" dirty="0" smtClean="0">
                          <a:latin typeface="Arial" pitchFamily="34" charset="0"/>
                          <a:cs typeface="Arial" pitchFamily="34" charset="0"/>
                        </a:rPr>
                        <a:t>71%</a:t>
                      </a:r>
                      <a:endParaRPr lang="zh-CN" altLang="en-US" sz="2400" dirty="0">
                        <a:latin typeface="Arial" pitchFamily="34" charset="0"/>
                        <a:cs typeface="Arial" pitchFamily="34" charset="0"/>
                      </a:endParaRPr>
                    </a:p>
                  </a:txBody>
                  <a:tcPr/>
                </a:tc>
                <a:extLst>
                  <a:ext uri="{0D108BD9-81ED-4DB2-BD59-A6C34878D82A}">
                    <a16:rowId xmlns:a16="http://schemas.microsoft.com/office/drawing/2014/main" val="10002"/>
                  </a:ext>
                </a:extLst>
              </a:tr>
              <a:tr h="457199">
                <a:tc>
                  <a:txBody>
                    <a:bodyPr/>
                    <a:lstStyle/>
                    <a:p>
                      <a:pPr algn="ctr"/>
                      <a:r>
                        <a:rPr lang="en-US" altLang="zh-CN" sz="2400" dirty="0" smtClean="0">
                          <a:latin typeface="Arial" pitchFamily="34" charset="0"/>
                          <a:cs typeface="Arial" pitchFamily="34" charset="0"/>
                        </a:rPr>
                        <a:t>4</a:t>
                      </a:r>
                      <a:endParaRPr lang="zh-CN" altLang="en-US" sz="2400" dirty="0">
                        <a:latin typeface="Arial" pitchFamily="34" charset="0"/>
                        <a:cs typeface="Arial" pitchFamily="34" charset="0"/>
                      </a:endParaRPr>
                    </a:p>
                  </a:txBody>
                  <a:tcPr/>
                </a:tc>
                <a:tc>
                  <a:txBody>
                    <a:bodyPr/>
                    <a:lstStyle/>
                    <a:p>
                      <a:pPr algn="ctr"/>
                      <a:r>
                        <a:rPr lang="en-US" altLang="zh-CN" sz="2400" dirty="0" smtClean="0">
                          <a:latin typeface="Arial" pitchFamily="34" charset="0"/>
                          <a:cs typeface="Arial" pitchFamily="34" charset="0"/>
                        </a:rPr>
                        <a:t>14</a:t>
                      </a:r>
                      <a:endParaRPr lang="zh-CN" altLang="en-US" sz="2400" dirty="0">
                        <a:latin typeface="Arial" pitchFamily="34" charset="0"/>
                        <a:cs typeface="Arial" pitchFamily="34" charset="0"/>
                      </a:endParaRPr>
                    </a:p>
                  </a:txBody>
                  <a:tcPr/>
                </a:tc>
                <a:tc>
                  <a:txBody>
                    <a:bodyPr/>
                    <a:lstStyle/>
                    <a:p>
                      <a:pPr algn="ctr"/>
                      <a:r>
                        <a:rPr lang="en-US" altLang="zh-CN" sz="2400" dirty="0" smtClean="0">
                          <a:latin typeface="Arial" pitchFamily="34" charset="0"/>
                          <a:cs typeface="Arial" pitchFamily="34" charset="0"/>
                        </a:rPr>
                        <a:t>14</a:t>
                      </a:r>
                      <a:endParaRPr lang="zh-CN" altLang="en-US" sz="2400" dirty="0">
                        <a:latin typeface="Arial" pitchFamily="34" charset="0"/>
                        <a:cs typeface="Arial" pitchFamily="34" charset="0"/>
                      </a:endParaRPr>
                    </a:p>
                  </a:txBody>
                  <a:tcPr/>
                </a:tc>
                <a:tc>
                  <a:txBody>
                    <a:bodyPr/>
                    <a:lstStyle/>
                    <a:p>
                      <a:pPr algn="ctr"/>
                      <a:r>
                        <a:rPr lang="en-US" altLang="zh-CN" sz="2400" dirty="0" smtClean="0">
                          <a:latin typeface="Arial" pitchFamily="34" charset="0"/>
                          <a:cs typeface="Arial" pitchFamily="34" charset="0"/>
                        </a:rPr>
                        <a:t>196</a:t>
                      </a:r>
                      <a:endParaRPr lang="zh-CN" altLang="en-US" sz="2400" dirty="0">
                        <a:latin typeface="Arial" pitchFamily="34" charset="0"/>
                        <a:cs typeface="Arial" pitchFamily="34" charset="0"/>
                      </a:endParaRPr>
                    </a:p>
                  </a:txBody>
                  <a:tcPr/>
                </a:tc>
                <a:tc>
                  <a:txBody>
                    <a:bodyPr/>
                    <a:lstStyle/>
                    <a:p>
                      <a:pPr algn="ctr"/>
                      <a:r>
                        <a:rPr lang="en-US" altLang="zh-CN" sz="2400" dirty="0" smtClean="0">
                          <a:latin typeface="Arial" pitchFamily="34" charset="0"/>
                          <a:cs typeface="Arial" pitchFamily="34" charset="0"/>
                        </a:rPr>
                        <a:t>77%</a:t>
                      </a:r>
                      <a:endParaRPr lang="zh-CN" altLang="en-US" sz="2400" dirty="0">
                        <a:latin typeface="Arial" pitchFamily="34" charset="0"/>
                        <a:cs typeface="Arial" pitchFamily="34" charset="0"/>
                      </a:endParaRPr>
                    </a:p>
                  </a:txBody>
                  <a:tcPr/>
                </a:tc>
                <a:extLst>
                  <a:ext uri="{0D108BD9-81ED-4DB2-BD59-A6C34878D82A}">
                    <a16:rowId xmlns:a16="http://schemas.microsoft.com/office/drawing/2014/main" val="10003"/>
                  </a:ext>
                </a:extLst>
              </a:tr>
              <a:tr h="457199">
                <a:tc>
                  <a:txBody>
                    <a:bodyPr/>
                    <a:lstStyle/>
                    <a:p>
                      <a:pPr algn="ctr"/>
                      <a:r>
                        <a:rPr lang="en-US" altLang="zh-CN" sz="2400" dirty="0" smtClean="0">
                          <a:latin typeface="Arial" pitchFamily="34" charset="0"/>
                          <a:cs typeface="Arial" pitchFamily="34" charset="0"/>
                        </a:rPr>
                        <a:t>5</a:t>
                      </a:r>
                      <a:endParaRPr lang="zh-CN" altLang="en-US" sz="2400" dirty="0">
                        <a:latin typeface="Arial" pitchFamily="34" charset="0"/>
                        <a:cs typeface="Arial" pitchFamily="34" charset="0"/>
                      </a:endParaRPr>
                    </a:p>
                  </a:txBody>
                  <a:tcPr/>
                </a:tc>
                <a:tc>
                  <a:txBody>
                    <a:bodyPr/>
                    <a:lstStyle/>
                    <a:p>
                      <a:pPr algn="ctr"/>
                      <a:r>
                        <a:rPr lang="en-US" altLang="zh-CN" sz="2400" dirty="0" smtClean="0">
                          <a:latin typeface="Arial" pitchFamily="34" charset="0"/>
                          <a:cs typeface="Arial" pitchFamily="34" charset="0"/>
                        </a:rPr>
                        <a:t>30</a:t>
                      </a:r>
                      <a:endParaRPr lang="zh-CN" altLang="en-US" sz="2400" dirty="0">
                        <a:latin typeface="Arial" pitchFamily="34" charset="0"/>
                        <a:cs typeface="Arial" pitchFamily="34" charset="0"/>
                      </a:endParaRPr>
                    </a:p>
                  </a:txBody>
                  <a:tcPr/>
                </a:tc>
                <a:tc>
                  <a:txBody>
                    <a:bodyPr/>
                    <a:lstStyle/>
                    <a:p>
                      <a:pPr algn="ctr"/>
                      <a:r>
                        <a:rPr lang="en-US" altLang="zh-CN" sz="2400" dirty="0" smtClean="0">
                          <a:latin typeface="Arial" pitchFamily="34" charset="0"/>
                          <a:cs typeface="Arial" pitchFamily="34" charset="0"/>
                        </a:rPr>
                        <a:t>6</a:t>
                      </a:r>
                      <a:endParaRPr lang="zh-CN" altLang="en-US" sz="2400" dirty="0">
                        <a:latin typeface="Arial" pitchFamily="34" charset="0"/>
                        <a:cs typeface="Arial" pitchFamily="34" charset="0"/>
                      </a:endParaRPr>
                    </a:p>
                  </a:txBody>
                  <a:tcPr/>
                </a:tc>
                <a:tc>
                  <a:txBody>
                    <a:bodyPr/>
                    <a:lstStyle/>
                    <a:p>
                      <a:pPr algn="ctr"/>
                      <a:r>
                        <a:rPr lang="en-US" altLang="zh-CN" sz="2400" dirty="0" smtClean="0">
                          <a:latin typeface="Arial" pitchFamily="34" charset="0"/>
                          <a:cs typeface="Arial" pitchFamily="34" charset="0"/>
                        </a:rPr>
                        <a:t>180</a:t>
                      </a:r>
                      <a:endParaRPr lang="zh-CN" altLang="en-US" sz="2400" dirty="0">
                        <a:latin typeface="Arial" pitchFamily="34" charset="0"/>
                        <a:cs typeface="Arial" pitchFamily="34" charset="0"/>
                      </a:endParaRPr>
                    </a:p>
                  </a:txBody>
                  <a:tcPr/>
                </a:tc>
                <a:tc>
                  <a:txBody>
                    <a:bodyPr/>
                    <a:lstStyle/>
                    <a:p>
                      <a:pPr algn="ctr"/>
                      <a:r>
                        <a:rPr lang="en-US" altLang="zh-CN" sz="2400" dirty="0" smtClean="0">
                          <a:latin typeface="Arial" pitchFamily="34" charset="0"/>
                          <a:cs typeface="Arial" pitchFamily="34" charset="0"/>
                        </a:rPr>
                        <a:t>71%</a:t>
                      </a:r>
                      <a:endParaRPr lang="zh-CN" altLang="en-US" sz="2400" dirty="0">
                        <a:latin typeface="Arial" pitchFamily="34" charset="0"/>
                        <a:cs typeface="Arial" pitchFamily="34" charset="0"/>
                      </a:endParaRPr>
                    </a:p>
                  </a:txBody>
                  <a:tcPr/>
                </a:tc>
                <a:extLst>
                  <a:ext uri="{0D108BD9-81ED-4DB2-BD59-A6C34878D82A}">
                    <a16:rowId xmlns:a16="http://schemas.microsoft.com/office/drawing/2014/main" val="10004"/>
                  </a:ext>
                </a:extLst>
              </a:tr>
              <a:tr h="457199">
                <a:tc>
                  <a:txBody>
                    <a:bodyPr/>
                    <a:lstStyle/>
                    <a:p>
                      <a:pPr algn="ctr"/>
                      <a:r>
                        <a:rPr lang="en-US" altLang="zh-CN" sz="2400" dirty="0" smtClean="0">
                          <a:latin typeface="Arial" pitchFamily="34" charset="0"/>
                          <a:cs typeface="Arial" pitchFamily="34" charset="0"/>
                        </a:rPr>
                        <a:t>6</a:t>
                      </a:r>
                      <a:endParaRPr lang="zh-CN" altLang="en-US" sz="2400" dirty="0">
                        <a:latin typeface="Arial" pitchFamily="34" charset="0"/>
                        <a:cs typeface="Arial" pitchFamily="34" charset="0"/>
                      </a:endParaRPr>
                    </a:p>
                  </a:txBody>
                  <a:tcPr/>
                </a:tc>
                <a:tc>
                  <a:txBody>
                    <a:bodyPr/>
                    <a:lstStyle/>
                    <a:p>
                      <a:pPr algn="ctr"/>
                      <a:r>
                        <a:rPr lang="en-US" altLang="zh-CN" sz="2400" dirty="0" smtClean="0">
                          <a:latin typeface="Arial" pitchFamily="34" charset="0"/>
                          <a:cs typeface="Arial" pitchFamily="34" charset="0"/>
                        </a:rPr>
                        <a:t>62</a:t>
                      </a:r>
                      <a:endParaRPr lang="zh-CN" altLang="en-US" sz="2400" dirty="0">
                        <a:latin typeface="Arial" pitchFamily="34" charset="0"/>
                        <a:cs typeface="Arial" pitchFamily="34" charset="0"/>
                      </a:endParaRPr>
                    </a:p>
                  </a:txBody>
                  <a:tcPr/>
                </a:tc>
                <a:tc>
                  <a:txBody>
                    <a:bodyPr/>
                    <a:lstStyle/>
                    <a:p>
                      <a:pPr algn="ctr"/>
                      <a:r>
                        <a:rPr lang="en-US" altLang="zh-CN" sz="2400" dirty="0" smtClean="0">
                          <a:latin typeface="Arial" pitchFamily="34" charset="0"/>
                          <a:cs typeface="Arial" pitchFamily="34" charset="0"/>
                        </a:rPr>
                        <a:t>2</a:t>
                      </a:r>
                      <a:endParaRPr lang="zh-CN" altLang="en-US" sz="2400" dirty="0">
                        <a:latin typeface="Arial" pitchFamily="34" charset="0"/>
                        <a:cs typeface="Arial" pitchFamily="34" charset="0"/>
                      </a:endParaRPr>
                    </a:p>
                  </a:txBody>
                  <a:tcPr/>
                </a:tc>
                <a:tc>
                  <a:txBody>
                    <a:bodyPr/>
                    <a:lstStyle/>
                    <a:p>
                      <a:pPr algn="ctr"/>
                      <a:r>
                        <a:rPr lang="en-US" altLang="zh-CN" sz="2400" dirty="0" smtClean="0">
                          <a:latin typeface="Arial" pitchFamily="34" charset="0"/>
                          <a:cs typeface="Arial" pitchFamily="34" charset="0"/>
                        </a:rPr>
                        <a:t>124</a:t>
                      </a:r>
                      <a:endParaRPr lang="zh-CN" altLang="en-US" sz="2400" dirty="0">
                        <a:latin typeface="Arial" pitchFamily="34" charset="0"/>
                        <a:cs typeface="Arial" pitchFamily="34" charset="0"/>
                      </a:endParaRPr>
                    </a:p>
                  </a:txBody>
                  <a:tcPr/>
                </a:tc>
                <a:tc>
                  <a:txBody>
                    <a:bodyPr/>
                    <a:lstStyle/>
                    <a:p>
                      <a:pPr algn="ctr"/>
                      <a:r>
                        <a:rPr lang="en-US" altLang="zh-CN" sz="2400" dirty="0" smtClean="0">
                          <a:latin typeface="Arial" pitchFamily="34" charset="0"/>
                          <a:cs typeface="Arial" pitchFamily="34" charset="0"/>
                        </a:rPr>
                        <a:t>49%</a:t>
                      </a:r>
                      <a:endParaRPr lang="zh-CN" altLang="en-US" sz="2400" dirty="0">
                        <a:latin typeface="Arial" pitchFamily="34" charset="0"/>
                        <a:cs typeface="Arial" pitchFamily="34" charset="0"/>
                      </a:endParaRPr>
                    </a:p>
                  </a:txBody>
                  <a:tcPr/>
                </a:tc>
                <a:extLst>
                  <a:ext uri="{0D108BD9-81ED-4DB2-BD59-A6C34878D82A}">
                    <a16:rowId xmlns:a16="http://schemas.microsoft.com/office/drawing/2014/main" val="10005"/>
                  </a:ext>
                </a:extLst>
              </a:tr>
            </a:tbl>
          </a:graphicData>
        </a:graphic>
      </p:graphicFrame>
      <p:sp>
        <p:nvSpPr>
          <p:cNvPr id="27695" name="TextBox 4"/>
          <p:cNvSpPr txBox="1">
            <a:spLocks noChangeArrowheads="1"/>
          </p:cNvSpPr>
          <p:nvPr/>
        </p:nvSpPr>
        <p:spPr bwMode="auto">
          <a:xfrm>
            <a:off x="500063" y="714375"/>
            <a:ext cx="8321675"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4400"/>
              <a:t>Byproduct: Waste Addresses</a:t>
            </a:r>
            <a:endParaRPr lang="zh-CN" altLang="en-US" sz="4400"/>
          </a:p>
        </p:txBody>
      </p:sp>
      <p:sp>
        <p:nvSpPr>
          <p:cNvPr id="27696" name="TextBox 5"/>
          <p:cNvSpPr txBox="1">
            <a:spLocks noChangeArrowheads="1"/>
          </p:cNvSpPr>
          <p:nvPr/>
        </p:nvSpPr>
        <p:spPr bwMode="auto">
          <a:xfrm>
            <a:off x="3857625" y="6286500"/>
            <a:ext cx="1400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lang="en-US" altLang="zh-CN" sz="2400" b="1">
                <a:solidFill>
                  <a:srgbClr val="006600"/>
                </a:solidFill>
                <a:latin typeface="Arial" charset="0"/>
                <a:cs typeface="Arial" charset="0"/>
              </a:rPr>
              <a:t>Class C </a:t>
            </a:r>
            <a:endParaRPr lang="zh-CN" altLang="en-US" sz="2400" b="1">
              <a:solidFill>
                <a:srgbClr val="006600"/>
              </a:solidFill>
              <a:latin typeface="Arial" charset="0"/>
              <a:cs typeface="Arial" charset="0"/>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26019">
                                            <p:txEl>
                                              <p:pRg st="0" end="0"/>
                                            </p:txEl>
                                          </p:spTgt>
                                        </p:tgtEl>
                                        <p:attrNameLst>
                                          <p:attrName>style.visibility</p:attrName>
                                        </p:attrNameLst>
                                      </p:cBhvr>
                                      <p:to>
                                        <p:strVal val="visible"/>
                                      </p:to>
                                    </p:set>
                                    <p:animEffect transition="in" filter="wipe(up)">
                                      <p:cBhvr>
                                        <p:cTn id="7" dur="500"/>
                                        <p:tgtEl>
                                          <p:spTgt spid="7260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6019" grpId="0" build="p"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9" name="Rectangle 3075"/>
          <p:cNvSpPr>
            <a:spLocks noChangeArrowheads="1"/>
          </p:cNvSpPr>
          <p:nvPr/>
        </p:nvSpPr>
        <p:spPr bwMode="auto">
          <a:xfrm>
            <a:off x="428625" y="1714500"/>
            <a:ext cx="8572500" cy="2811463"/>
          </a:xfrm>
          <a:prstGeom prst="rect">
            <a:avLst/>
          </a:prstGeom>
          <a:noFill/>
          <a:ln w="9525">
            <a:noFill/>
            <a:miter lim="800000"/>
          </a:ln>
        </p:spPr>
        <p:txBody>
          <a:bodyPr>
            <a:spAutoFit/>
          </a:bodyPr>
          <a:lstStyle/>
          <a:p>
            <a:pPr eaLnBrk="0" hangingPunct="0">
              <a:spcBef>
                <a:spcPts val="500"/>
              </a:spcBef>
              <a:spcAft>
                <a:spcPts val="500"/>
              </a:spcAft>
              <a:buClr>
                <a:schemeClr val="accent6"/>
              </a:buClr>
              <a:buFont typeface="Wingdings" pitchFamily="2" charset="2"/>
              <a:buChar char="p"/>
              <a:defRPr/>
            </a:pPr>
            <a:r>
              <a:rPr lang="en-US" altLang="zh-CN" sz="3200" dirty="0">
                <a:latin typeface="Arial" pitchFamily="34" charset="0"/>
                <a:ea typeface="宋体" pitchFamily="2" charset="-122"/>
                <a:cs typeface="Arial" pitchFamily="34" charset="0"/>
              </a:rPr>
              <a:t>Subnet mask </a:t>
            </a:r>
          </a:p>
          <a:p>
            <a:pPr lvl="1" eaLnBrk="0" hangingPunct="0">
              <a:spcBef>
                <a:spcPts val="500"/>
              </a:spcBef>
              <a:spcAft>
                <a:spcPts val="500"/>
              </a:spcAft>
              <a:buClr>
                <a:schemeClr val="accent6"/>
              </a:buClr>
              <a:buFont typeface="Wingdings" pitchFamily="2" charset="2"/>
              <a:buChar char="p"/>
              <a:defRPr/>
            </a:pPr>
            <a:r>
              <a:rPr lang="en-US" altLang="zh-CN" sz="3200" dirty="0">
                <a:latin typeface="Arial" pitchFamily="34" charset="0"/>
                <a:ea typeface="宋体" pitchFamily="2" charset="-122"/>
                <a:cs typeface="Arial" pitchFamily="34" charset="0"/>
              </a:rPr>
              <a:t>Alias: extended network prefix</a:t>
            </a:r>
          </a:p>
          <a:p>
            <a:pPr lvl="1" eaLnBrk="0" hangingPunct="0">
              <a:spcBef>
                <a:spcPts val="500"/>
              </a:spcBef>
              <a:spcAft>
                <a:spcPts val="500"/>
              </a:spcAft>
              <a:buClr>
                <a:schemeClr val="accent6"/>
              </a:buClr>
              <a:buFont typeface="Wingdings" pitchFamily="2" charset="2"/>
              <a:buChar char="p"/>
              <a:defRPr/>
            </a:pPr>
            <a:r>
              <a:rPr lang="en-US" altLang="zh-CN" sz="3200" dirty="0">
                <a:latin typeface="Arial" pitchFamily="34" charset="0"/>
                <a:ea typeface="宋体" pitchFamily="2" charset="-122"/>
                <a:cs typeface="Arial" pitchFamily="34" charset="0"/>
              </a:rPr>
              <a:t>define how many bits we use to construct the network, and how many bits to describe the host addresses</a:t>
            </a:r>
          </a:p>
        </p:txBody>
      </p:sp>
      <p:sp>
        <p:nvSpPr>
          <p:cNvPr id="28675" name="Rectangle 3076"/>
          <p:cNvSpPr>
            <a:spLocks noGrp="1" noChangeArrowheads="1"/>
          </p:cNvSpPr>
          <p:nvPr>
            <p:ph type="title" idx="4294967295"/>
          </p:nvPr>
        </p:nvSpPr>
        <p:spPr/>
        <p:txBody>
          <a:bodyPr/>
          <a:lstStyle/>
          <a:p>
            <a:pPr eaLnBrk="1" hangingPunct="1"/>
            <a:r>
              <a:rPr lang="en-US" altLang="zh-CN" smtClean="0"/>
              <a:t>Subnet Mask</a:t>
            </a:r>
          </a:p>
        </p:txBody>
      </p:sp>
      <p:sp>
        <p:nvSpPr>
          <p:cNvPr id="28676" name="矩形 4"/>
          <p:cNvSpPr>
            <a:spLocks noChangeArrowheads="1"/>
          </p:cNvSpPr>
          <p:nvPr/>
        </p:nvSpPr>
        <p:spPr bwMode="auto">
          <a:xfrm>
            <a:off x="2214563" y="4572000"/>
            <a:ext cx="5929312"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4025" indent="-454025"/>
            <a:r>
              <a:rPr lang="en-US" altLang="zh-CN" sz="3200">
                <a:latin typeface="Arial" charset="0"/>
                <a:cs typeface="Arial" charset="0"/>
              </a:rPr>
              <a:t>Class A		255.0.0.0</a:t>
            </a:r>
          </a:p>
          <a:p>
            <a:pPr marL="454025" indent="-454025"/>
            <a:r>
              <a:rPr lang="en-US" altLang="zh-CN" sz="3200">
                <a:latin typeface="Arial" charset="0"/>
                <a:cs typeface="Arial" charset="0"/>
              </a:rPr>
              <a:t>Class B		255.255.0.0</a:t>
            </a:r>
          </a:p>
          <a:p>
            <a:pPr marL="454025" indent="-454025"/>
            <a:r>
              <a:rPr lang="en-US" altLang="zh-CN" sz="3200">
                <a:latin typeface="Arial" charset="0"/>
                <a:cs typeface="Arial" charset="0"/>
              </a:rPr>
              <a:t>Class C		255.255.255.0</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736259">
                                            <p:txEl>
                                              <p:pRg st="0" end="0"/>
                                            </p:txEl>
                                          </p:spTgt>
                                        </p:tgtEl>
                                        <p:attrNameLst>
                                          <p:attrName>style.visibility</p:attrName>
                                        </p:attrNameLst>
                                      </p:cBhvr>
                                      <p:to>
                                        <p:strVal val="visible"/>
                                      </p:to>
                                    </p:set>
                                    <p:anim calcmode="lin" valueType="num">
                                      <p:cBhvr>
                                        <p:cTn id="7" dur="500" fill="hold"/>
                                        <p:tgtEl>
                                          <p:spTgt spid="736259">
                                            <p:txEl>
                                              <p:pRg st="0" end="0"/>
                                            </p:txEl>
                                          </p:spTgt>
                                        </p:tgtEl>
                                        <p:attrNameLst>
                                          <p:attrName>ppt_x</p:attrName>
                                        </p:attrNameLst>
                                      </p:cBhvr>
                                      <p:tavLst>
                                        <p:tav tm="0">
                                          <p:val>
                                            <p:strVal val="#ppt_x"/>
                                          </p:val>
                                        </p:tav>
                                        <p:tav tm="100000">
                                          <p:val>
                                            <p:strVal val="#ppt_x"/>
                                          </p:val>
                                        </p:tav>
                                      </p:tavLst>
                                    </p:anim>
                                    <p:anim calcmode="lin" valueType="num">
                                      <p:cBhvr>
                                        <p:cTn id="8" dur="500" fill="hold"/>
                                        <p:tgtEl>
                                          <p:spTgt spid="736259">
                                            <p:txEl>
                                              <p:pRg st="0" end="0"/>
                                            </p:txEl>
                                          </p:spTgt>
                                        </p:tgtEl>
                                        <p:attrNameLst>
                                          <p:attrName>ppt_y</p:attrName>
                                        </p:attrNameLst>
                                      </p:cBhvr>
                                      <p:tavLst>
                                        <p:tav tm="0">
                                          <p:val>
                                            <p:strVal val="#ppt_y-#ppt_h/2"/>
                                          </p:val>
                                        </p:tav>
                                        <p:tav tm="100000">
                                          <p:val>
                                            <p:strVal val="#ppt_y"/>
                                          </p:val>
                                        </p:tav>
                                      </p:tavLst>
                                    </p:anim>
                                    <p:anim calcmode="lin" valueType="num">
                                      <p:cBhvr>
                                        <p:cTn id="9" dur="500" fill="hold"/>
                                        <p:tgtEl>
                                          <p:spTgt spid="736259">
                                            <p:txEl>
                                              <p:pRg st="0" end="0"/>
                                            </p:txEl>
                                          </p:spTgt>
                                        </p:tgtEl>
                                        <p:attrNameLst>
                                          <p:attrName>ppt_w</p:attrName>
                                        </p:attrNameLst>
                                      </p:cBhvr>
                                      <p:tavLst>
                                        <p:tav tm="0">
                                          <p:val>
                                            <p:strVal val="#ppt_w"/>
                                          </p:val>
                                        </p:tav>
                                        <p:tav tm="100000">
                                          <p:val>
                                            <p:strVal val="#ppt_w"/>
                                          </p:val>
                                        </p:tav>
                                      </p:tavLst>
                                    </p:anim>
                                    <p:anim calcmode="lin" valueType="num">
                                      <p:cBhvr>
                                        <p:cTn id="10" dur="500" fill="hold"/>
                                        <p:tgtEl>
                                          <p:spTgt spid="736259">
                                            <p:txEl>
                                              <p:pRg st="0" end="0"/>
                                            </p:txEl>
                                          </p:spTgt>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736259">
                                            <p:txEl>
                                              <p:pRg st="1" end="1"/>
                                            </p:txEl>
                                          </p:spTgt>
                                        </p:tgtEl>
                                        <p:attrNameLst>
                                          <p:attrName>style.visibility</p:attrName>
                                        </p:attrNameLst>
                                      </p:cBhvr>
                                      <p:to>
                                        <p:strVal val="visible"/>
                                      </p:to>
                                    </p:set>
                                    <p:anim calcmode="lin" valueType="num">
                                      <p:cBhvr>
                                        <p:cTn id="13" dur="500" fill="hold"/>
                                        <p:tgtEl>
                                          <p:spTgt spid="736259">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736259">
                                            <p:txEl>
                                              <p:pRg st="1" end="1"/>
                                            </p:txEl>
                                          </p:spTgt>
                                        </p:tgtEl>
                                        <p:attrNameLst>
                                          <p:attrName>ppt_y</p:attrName>
                                        </p:attrNameLst>
                                      </p:cBhvr>
                                      <p:tavLst>
                                        <p:tav tm="0">
                                          <p:val>
                                            <p:strVal val="#ppt_y-#ppt_h/2"/>
                                          </p:val>
                                        </p:tav>
                                        <p:tav tm="100000">
                                          <p:val>
                                            <p:strVal val="#ppt_y"/>
                                          </p:val>
                                        </p:tav>
                                      </p:tavLst>
                                    </p:anim>
                                    <p:anim calcmode="lin" valueType="num">
                                      <p:cBhvr>
                                        <p:cTn id="15" dur="500" fill="hold"/>
                                        <p:tgtEl>
                                          <p:spTgt spid="736259">
                                            <p:txEl>
                                              <p:pRg st="1" end="1"/>
                                            </p:txEl>
                                          </p:spTgt>
                                        </p:tgtEl>
                                        <p:attrNameLst>
                                          <p:attrName>ppt_w</p:attrName>
                                        </p:attrNameLst>
                                      </p:cBhvr>
                                      <p:tavLst>
                                        <p:tav tm="0">
                                          <p:val>
                                            <p:strVal val="#ppt_w"/>
                                          </p:val>
                                        </p:tav>
                                        <p:tav tm="100000">
                                          <p:val>
                                            <p:strVal val="#ppt_w"/>
                                          </p:val>
                                        </p:tav>
                                      </p:tavLst>
                                    </p:anim>
                                    <p:anim calcmode="lin" valueType="num">
                                      <p:cBhvr>
                                        <p:cTn id="16" dur="500" fill="hold"/>
                                        <p:tgtEl>
                                          <p:spTgt spid="736259">
                                            <p:txEl>
                                              <p:pRg st="1" end="1"/>
                                            </p:txEl>
                                          </p:spTgt>
                                        </p:tgtEl>
                                        <p:attrNameLst>
                                          <p:attrName>ppt_h</p:attrName>
                                        </p:attrNameLst>
                                      </p:cBhvr>
                                      <p:tavLst>
                                        <p:tav tm="0">
                                          <p:val>
                                            <p:fltVal val="0"/>
                                          </p:val>
                                        </p:tav>
                                        <p:tav tm="100000">
                                          <p:val>
                                            <p:strVal val="#ppt_h"/>
                                          </p:val>
                                        </p:tav>
                                      </p:tavLst>
                                    </p:anim>
                                  </p:childTnLst>
                                </p:cTn>
                              </p:par>
                              <p:par>
                                <p:cTn id="17" presetID="17" presetClass="entr" presetSubtype="1" fill="hold" grpId="0" nodeType="withEffect">
                                  <p:stCondLst>
                                    <p:cond delay="0"/>
                                  </p:stCondLst>
                                  <p:childTnLst>
                                    <p:set>
                                      <p:cBhvr>
                                        <p:cTn id="18" dur="1" fill="hold">
                                          <p:stCondLst>
                                            <p:cond delay="0"/>
                                          </p:stCondLst>
                                        </p:cTn>
                                        <p:tgtEl>
                                          <p:spTgt spid="736259">
                                            <p:txEl>
                                              <p:pRg st="2" end="2"/>
                                            </p:txEl>
                                          </p:spTgt>
                                        </p:tgtEl>
                                        <p:attrNameLst>
                                          <p:attrName>style.visibility</p:attrName>
                                        </p:attrNameLst>
                                      </p:cBhvr>
                                      <p:to>
                                        <p:strVal val="visible"/>
                                      </p:to>
                                    </p:set>
                                    <p:anim calcmode="lin" valueType="num">
                                      <p:cBhvr>
                                        <p:cTn id="19" dur="500" fill="hold"/>
                                        <p:tgtEl>
                                          <p:spTgt spid="736259">
                                            <p:txEl>
                                              <p:pRg st="2" end="2"/>
                                            </p:txEl>
                                          </p:spTgt>
                                        </p:tgtEl>
                                        <p:attrNameLst>
                                          <p:attrName>ppt_x</p:attrName>
                                        </p:attrNameLst>
                                      </p:cBhvr>
                                      <p:tavLst>
                                        <p:tav tm="0">
                                          <p:val>
                                            <p:strVal val="#ppt_x"/>
                                          </p:val>
                                        </p:tav>
                                        <p:tav tm="100000">
                                          <p:val>
                                            <p:strVal val="#ppt_x"/>
                                          </p:val>
                                        </p:tav>
                                      </p:tavLst>
                                    </p:anim>
                                    <p:anim calcmode="lin" valueType="num">
                                      <p:cBhvr>
                                        <p:cTn id="20" dur="500" fill="hold"/>
                                        <p:tgtEl>
                                          <p:spTgt spid="736259">
                                            <p:txEl>
                                              <p:pRg st="2" end="2"/>
                                            </p:txEl>
                                          </p:spTgt>
                                        </p:tgtEl>
                                        <p:attrNameLst>
                                          <p:attrName>ppt_y</p:attrName>
                                        </p:attrNameLst>
                                      </p:cBhvr>
                                      <p:tavLst>
                                        <p:tav tm="0">
                                          <p:val>
                                            <p:strVal val="#ppt_y-#ppt_h/2"/>
                                          </p:val>
                                        </p:tav>
                                        <p:tav tm="100000">
                                          <p:val>
                                            <p:strVal val="#ppt_y"/>
                                          </p:val>
                                        </p:tav>
                                      </p:tavLst>
                                    </p:anim>
                                    <p:anim calcmode="lin" valueType="num">
                                      <p:cBhvr>
                                        <p:cTn id="21" dur="500" fill="hold"/>
                                        <p:tgtEl>
                                          <p:spTgt spid="736259">
                                            <p:txEl>
                                              <p:pRg st="2" end="2"/>
                                            </p:txEl>
                                          </p:spTgt>
                                        </p:tgtEl>
                                        <p:attrNameLst>
                                          <p:attrName>ppt_w</p:attrName>
                                        </p:attrNameLst>
                                      </p:cBhvr>
                                      <p:tavLst>
                                        <p:tav tm="0">
                                          <p:val>
                                            <p:strVal val="#ppt_w"/>
                                          </p:val>
                                        </p:tav>
                                        <p:tav tm="100000">
                                          <p:val>
                                            <p:strVal val="#ppt_w"/>
                                          </p:val>
                                        </p:tav>
                                      </p:tavLst>
                                    </p:anim>
                                    <p:anim calcmode="lin" valueType="num">
                                      <p:cBhvr>
                                        <p:cTn id="22" dur="500" fill="hold"/>
                                        <p:tgtEl>
                                          <p:spTgt spid="736259">
                                            <p:txEl>
                                              <p:pRg st="2" end="2"/>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6259" grpId="0" build="p"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0354" name="Rectangle 2"/>
          <p:cNvSpPr>
            <a:spLocks noGrp="1" noChangeArrowheads="1"/>
          </p:cNvSpPr>
          <p:nvPr>
            <p:ph type="title"/>
          </p:nvPr>
        </p:nvSpPr>
        <p:spPr/>
        <p:txBody>
          <a:bodyPr/>
          <a:lstStyle/>
          <a:p>
            <a:pPr eaLnBrk="1" hangingPunct="1"/>
            <a:r>
              <a:rPr lang="en-US" altLang="zh-CN" smtClean="0"/>
              <a:t>Calculating a Subnet</a:t>
            </a:r>
          </a:p>
        </p:txBody>
      </p:sp>
      <p:sp>
        <p:nvSpPr>
          <p:cNvPr id="740355" name="Rectangle 3"/>
          <p:cNvSpPr>
            <a:spLocks noGrp="1" noChangeArrowheads="1"/>
          </p:cNvSpPr>
          <p:nvPr>
            <p:ph type="body" idx="1"/>
          </p:nvPr>
        </p:nvSpPr>
        <p:spPr>
          <a:xfrm>
            <a:off x="566738" y="1951038"/>
            <a:ext cx="8001000" cy="4068762"/>
          </a:xfrm>
        </p:spPr>
        <p:txBody>
          <a:bodyPr/>
          <a:lstStyle/>
          <a:p>
            <a:pPr eaLnBrk="1" hangingPunct="1">
              <a:defRPr/>
            </a:pPr>
            <a:r>
              <a:rPr lang="en-US" altLang="zh-CN" sz="3200" dirty="0" smtClean="0"/>
              <a:t>We will subnet the IP address:</a:t>
            </a:r>
          </a:p>
          <a:p>
            <a:pPr lvl="1" eaLnBrk="1" hangingPunct="1">
              <a:defRPr/>
            </a:pPr>
            <a:r>
              <a:rPr lang="en-US" altLang="zh-CN" sz="3200" dirty="0" smtClean="0"/>
              <a:t>223.14.17.0</a:t>
            </a:r>
          </a:p>
          <a:p>
            <a:pPr eaLnBrk="1" hangingPunct="1">
              <a:defRPr/>
            </a:pPr>
            <a:r>
              <a:rPr lang="en-US" altLang="zh-CN" sz="3200" dirty="0" smtClean="0"/>
              <a:t>Need:</a:t>
            </a:r>
          </a:p>
          <a:p>
            <a:pPr marL="909955" lvl="1" indent="-341630" eaLnBrk="1" hangingPunct="1">
              <a:lnSpc>
                <a:spcPct val="90000"/>
              </a:lnSpc>
              <a:defRPr/>
            </a:pPr>
            <a:r>
              <a:rPr lang="en-US" altLang="zh-CN" sz="3200" dirty="0" smtClean="0"/>
              <a:t>13 subnets</a:t>
            </a:r>
          </a:p>
          <a:p>
            <a:pPr marL="909955" lvl="1" indent="-341630" eaLnBrk="1" hangingPunct="1">
              <a:lnSpc>
                <a:spcPct val="90000"/>
              </a:lnSpc>
              <a:defRPr/>
            </a:pPr>
            <a:r>
              <a:rPr lang="en-US" altLang="zh-CN" sz="3200" dirty="0" smtClean="0"/>
              <a:t>10 hosts on each subnet</a:t>
            </a:r>
          </a:p>
          <a:p>
            <a:pPr lvl="1" eaLnBrk="1" hangingPunct="1">
              <a:defRPr/>
            </a:pPr>
            <a:endParaRPr lang="en-US" altLang="zh-CN" sz="3200" dirty="0" smtClean="0"/>
          </a:p>
          <a:p>
            <a:pPr eaLnBrk="1" hangingPunct="1">
              <a:buFont typeface="Wingdings" pitchFamily="2" charset="2"/>
              <a:buNone/>
              <a:defRPr/>
            </a:pPr>
            <a:endParaRPr lang="zh-CN" altLang="en-US" sz="3200" dirty="0" smtClean="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740354"/>
                                        </p:tgtEl>
                                        <p:attrNameLst>
                                          <p:attrName>style.visibility</p:attrName>
                                        </p:attrNameLst>
                                      </p:cBhvr>
                                      <p:to>
                                        <p:strVal val="visible"/>
                                      </p:to>
                                    </p:set>
                                    <p:anim calcmode="lin" valueType="num">
                                      <p:cBhvr additive="base">
                                        <p:cTn id="7" dur="500" fill="hold"/>
                                        <p:tgtEl>
                                          <p:spTgt spid="740354"/>
                                        </p:tgtEl>
                                        <p:attrNameLst>
                                          <p:attrName>ppt_x</p:attrName>
                                        </p:attrNameLst>
                                      </p:cBhvr>
                                      <p:tavLst>
                                        <p:tav tm="0">
                                          <p:val>
                                            <p:strVal val="#ppt_x"/>
                                          </p:val>
                                        </p:tav>
                                        <p:tav tm="100000">
                                          <p:val>
                                            <p:strVal val="#ppt_x"/>
                                          </p:val>
                                        </p:tav>
                                      </p:tavLst>
                                    </p:anim>
                                    <p:anim calcmode="lin" valueType="num">
                                      <p:cBhvr additive="base">
                                        <p:cTn id="8" dur="500" fill="hold"/>
                                        <p:tgtEl>
                                          <p:spTgt spid="74035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74035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74035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740355">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74035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74035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0354" grpId="0" autoUpdateAnimBg="0"/>
      <p:bldP spid="740355" grpId="0" build="p" bldLvl="3"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noChangeArrowheads="1"/>
          </p:cNvSpPr>
          <p:nvPr>
            <p:ph type="title"/>
          </p:nvPr>
        </p:nvSpPr>
        <p:spPr>
          <a:xfrm>
            <a:off x="468313" y="692150"/>
            <a:ext cx="7772400" cy="685800"/>
          </a:xfrm>
        </p:spPr>
        <p:txBody>
          <a:bodyPr/>
          <a:lstStyle/>
          <a:p>
            <a:pPr eaLnBrk="1" hangingPunct="1"/>
            <a:r>
              <a:rPr lang="en-US" altLang="zh-CN" sz="3400" smtClean="0"/>
              <a:t>Layer 3 Devices</a:t>
            </a:r>
          </a:p>
        </p:txBody>
      </p:sp>
      <p:sp>
        <p:nvSpPr>
          <p:cNvPr id="11267" name="Rectangle 4"/>
          <p:cNvSpPr>
            <a:spLocks noGrp="1" noChangeArrowheads="1"/>
          </p:cNvSpPr>
          <p:nvPr>
            <p:ph type="body" idx="1"/>
          </p:nvPr>
        </p:nvSpPr>
        <p:spPr>
          <a:xfrm>
            <a:off x="214313" y="1714500"/>
            <a:ext cx="9144000" cy="4143375"/>
          </a:xfrm>
        </p:spPr>
        <p:txBody>
          <a:bodyPr/>
          <a:lstStyle/>
          <a:p>
            <a:pPr eaLnBrk="1" hangingPunct="1"/>
            <a:r>
              <a:rPr lang="en-US" altLang="zh-CN" sz="3200" smtClean="0">
                <a:latin typeface="Arial" charset="0"/>
              </a:rPr>
              <a:t>Routers</a:t>
            </a:r>
          </a:p>
          <a:p>
            <a:pPr lvl="1" eaLnBrk="1" hangingPunct="1"/>
            <a:r>
              <a:rPr lang="en-US" altLang="zh-CN" sz="3200" smtClean="0">
                <a:latin typeface="Arial" charset="0"/>
              </a:rPr>
              <a:t>Interconnect network segments </a:t>
            </a:r>
            <a:r>
              <a:rPr lang="en-US" altLang="zh-CN" sz="3200" i="1" smtClean="0">
                <a:latin typeface="Arial" charset="0"/>
              </a:rPr>
              <a:t>or</a:t>
            </a:r>
            <a:r>
              <a:rPr lang="en-US" altLang="zh-CN" sz="3200" smtClean="0">
                <a:latin typeface="Arial" charset="0"/>
              </a:rPr>
              <a:t> networks</a:t>
            </a:r>
          </a:p>
          <a:p>
            <a:pPr lvl="1" eaLnBrk="1" hangingPunct="1"/>
            <a:r>
              <a:rPr lang="en-US" altLang="zh-CN" sz="3200" smtClean="0">
                <a:latin typeface="Arial" charset="0"/>
              </a:rPr>
              <a:t>Make logical decisions based on IP addresses</a:t>
            </a:r>
          </a:p>
          <a:p>
            <a:pPr lvl="1" eaLnBrk="1" hangingPunct="1"/>
            <a:r>
              <a:rPr lang="en-US" altLang="zh-CN" sz="3200" smtClean="0">
                <a:latin typeface="Arial" charset="0"/>
              </a:rPr>
              <a:t>Determine best path</a:t>
            </a:r>
          </a:p>
          <a:p>
            <a:pPr lvl="1" eaLnBrk="1" hangingPunct="1"/>
            <a:r>
              <a:rPr lang="en-US" altLang="zh-CN" sz="3200" smtClean="0">
                <a:latin typeface="Arial" charset="0"/>
              </a:rPr>
              <a:t>Switch packets from incoming ports to outgoing ports</a:t>
            </a:r>
            <a:endParaRPr lang="en-US" altLang="zh-CN" sz="3200" i="1" u="sng" smtClean="0">
              <a:latin typeface="Arial" charset="0"/>
            </a:endParaRPr>
          </a:p>
        </p:txBody>
      </p:sp>
    </p:spTree>
  </p:cSld>
  <p:clrMapOvr>
    <a:masterClrMapping/>
  </p:clrMapOvr>
  <p:transition spd="med">
    <p:random/>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2402" name="Rectangle 2"/>
          <p:cNvSpPr>
            <a:spLocks noGrp="1" noChangeArrowheads="1"/>
          </p:cNvSpPr>
          <p:nvPr>
            <p:ph type="title"/>
          </p:nvPr>
        </p:nvSpPr>
        <p:spPr/>
        <p:txBody>
          <a:bodyPr/>
          <a:lstStyle/>
          <a:p>
            <a:pPr eaLnBrk="1" hangingPunct="1"/>
            <a:r>
              <a:rPr lang="en-US" altLang="zh-CN" sz="4400" smtClean="0"/>
              <a:t>Step #1</a:t>
            </a:r>
          </a:p>
        </p:txBody>
      </p:sp>
      <p:sp>
        <p:nvSpPr>
          <p:cNvPr id="742403" name="Rectangle 3"/>
          <p:cNvSpPr>
            <a:spLocks noGrp="1" noChangeArrowheads="1"/>
          </p:cNvSpPr>
          <p:nvPr>
            <p:ph type="body" idx="1"/>
          </p:nvPr>
        </p:nvSpPr>
        <p:spPr/>
        <p:txBody>
          <a:bodyPr/>
          <a:lstStyle/>
          <a:p>
            <a:pPr marL="454025" indent="-454025" eaLnBrk="1" hangingPunct="1">
              <a:defRPr/>
            </a:pPr>
            <a:r>
              <a:rPr lang="en-US" altLang="zh-CN" sz="3600" dirty="0" smtClean="0"/>
              <a:t>Determine the default subnet mask</a:t>
            </a:r>
          </a:p>
          <a:p>
            <a:pPr eaLnBrk="1" hangingPunct="1">
              <a:defRPr/>
            </a:pPr>
            <a:r>
              <a:rPr lang="en-US" altLang="zh-CN" sz="3600" dirty="0" smtClean="0"/>
              <a:t>What class IP address is this?</a:t>
            </a:r>
          </a:p>
          <a:p>
            <a:pPr lvl="1" eaLnBrk="1" hangingPunct="1">
              <a:defRPr/>
            </a:pPr>
            <a:r>
              <a:rPr lang="en-US" altLang="zh-CN" sz="3600" dirty="0" smtClean="0"/>
              <a:t>Class C</a:t>
            </a:r>
          </a:p>
          <a:p>
            <a:pPr marL="454025" indent="-454025" eaLnBrk="1" hangingPunct="1">
              <a:defRPr/>
            </a:pPr>
            <a:r>
              <a:rPr lang="en-US" altLang="zh-CN" sz="3600" dirty="0" smtClean="0"/>
              <a:t>Class C default subnet mask:</a:t>
            </a:r>
          </a:p>
          <a:p>
            <a:pPr marL="909955" lvl="1" indent="-341630" eaLnBrk="1" hangingPunct="1">
              <a:defRPr/>
            </a:pPr>
            <a:r>
              <a:rPr lang="en-US" altLang="zh-CN" sz="3600" dirty="0" smtClean="0"/>
              <a:t>255.255.255.0</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742402"/>
                                        </p:tgtEl>
                                        <p:attrNameLst>
                                          <p:attrName>style.visibility</p:attrName>
                                        </p:attrNameLst>
                                      </p:cBhvr>
                                      <p:to>
                                        <p:strVal val="visible"/>
                                      </p:to>
                                    </p:set>
                                    <p:animEffect transition="in" filter="randombar(horizontal)">
                                      <p:cBhvr>
                                        <p:cTn id="7" dur="500"/>
                                        <p:tgtEl>
                                          <p:spTgt spid="74240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42403">
                                            <p:txEl>
                                              <p:pRg st="0" end="0"/>
                                            </p:txEl>
                                          </p:spTgt>
                                        </p:tgtEl>
                                        <p:attrNameLst>
                                          <p:attrName>style.visibility</p:attrName>
                                        </p:attrNameLst>
                                      </p:cBhvr>
                                      <p:to>
                                        <p:strVal val="visible"/>
                                      </p:to>
                                    </p:set>
                                    <p:animEffect transition="in" filter="randombar(horizontal)">
                                      <p:cBhvr>
                                        <p:cTn id="12" dur="500"/>
                                        <p:tgtEl>
                                          <p:spTgt spid="74240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742403">
                                            <p:txEl>
                                              <p:pRg st="1" end="1"/>
                                            </p:txEl>
                                          </p:spTgt>
                                        </p:tgtEl>
                                        <p:attrNameLst>
                                          <p:attrName>style.visibility</p:attrName>
                                        </p:attrNameLst>
                                      </p:cBhvr>
                                      <p:to>
                                        <p:strVal val="visible"/>
                                      </p:to>
                                    </p:set>
                                    <p:animEffect transition="in" filter="randombar(horizontal)">
                                      <p:cBhvr>
                                        <p:cTn id="17" dur="500"/>
                                        <p:tgtEl>
                                          <p:spTgt spid="74240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742403">
                                            <p:txEl>
                                              <p:pRg st="2" end="2"/>
                                            </p:txEl>
                                          </p:spTgt>
                                        </p:tgtEl>
                                        <p:attrNameLst>
                                          <p:attrName>style.visibility</p:attrName>
                                        </p:attrNameLst>
                                      </p:cBhvr>
                                      <p:to>
                                        <p:strVal val="visible"/>
                                      </p:to>
                                    </p:set>
                                    <p:animEffect transition="in" filter="randombar(horizontal)">
                                      <p:cBhvr>
                                        <p:cTn id="22" dur="500"/>
                                        <p:tgtEl>
                                          <p:spTgt spid="74240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742403">
                                            <p:txEl>
                                              <p:pRg st="3" end="3"/>
                                            </p:txEl>
                                          </p:spTgt>
                                        </p:tgtEl>
                                        <p:attrNameLst>
                                          <p:attrName>style.visibility</p:attrName>
                                        </p:attrNameLst>
                                      </p:cBhvr>
                                      <p:to>
                                        <p:strVal val="visible"/>
                                      </p:to>
                                    </p:set>
                                    <p:animEffect transition="in" filter="randombar(horizontal)">
                                      <p:cBhvr>
                                        <p:cTn id="27" dur="500"/>
                                        <p:tgtEl>
                                          <p:spTgt spid="74240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742403">
                                            <p:txEl>
                                              <p:pRg st="4" end="4"/>
                                            </p:txEl>
                                          </p:spTgt>
                                        </p:tgtEl>
                                        <p:attrNameLst>
                                          <p:attrName>style.visibility</p:attrName>
                                        </p:attrNameLst>
                                      </p:cBhvr>
                                      <p:to>
                                        <p:strVal val="visible"/>
                                      </p:to>
                                    </p:set>
                                    <p:animEffect transition="in" filter="randombar(horizontal)">
                                      <p:cBhvr>
                                        <p:cTn id="32" dur="500"/>
                                        <p:tgtEl>
                                          <p:spTgt spid="74240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2402" grpId="0" autoUpdateAnimBg="0"/>
      <p:bldP spid="742403" grpId="0" build="p" bldLvl="2"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6498" name="Rectangle 2"/>
          <p:cNvSpPr>
            <a:spLocks noGrp="1" noChangeArrowheads="1"/>
          </p:cNvSpPr>
          <p:nvPr>
            <p:ph type="title"/>
          </p:nvPr>
        </p:nvSpPr>
        <p:spPr/>
        <p:txBody>
          <a:bodyPr/>
          <a:lstStyle/>
          <a:p>
            <a:pPr eaLnBrk="1" hangingPunct="1"/>
            <a:r>
              <a:rPr lang="en-US" altLang="zh-CN" smtClean="0"/>
              <a:t>Step #2</a:t>
            </a:r>
          </a:p>
        </p:txBody>
      </p:sp>
      <p:sp>
        <p:nvSpPr>
          <p:cNvPr id="746499" name="Rectangle 3"/>
          <p:cNvSpPr>
            <a:spLocks noGrp="1" noChangeArrowheads="1"/>
          </p:cNvSpPr>
          <p:nvPr>
            <p:ph type="body" idx="1"/>
          </p:nvPr>
        </p:nvSpPr>
        <p:spPr>
          <a:xfrm>
            <a:off x="428625" y="1857375"/>
            <a:ext cx="8890000" cy="4429125"/>
          </a:xfrm>
        </p:spPr>
        <p:txBody>
          <a:bodyPr/>
          <a:lstStyle/>
          <a:p>
            <a:pPr marL="454025" indent="-454025" eaLnBrk="1" hangingPunct="1"/>
            <a:r>
              <a:rPr lang="en-US" altLang="zh-CN" sz="3200" smtClean="0"/>
              <a:t>Figure the actual number of subnets and hosts by borrowing bits from host ID</a:t>
            </a:r>
          </a:p>
          <a:p>
            <a:pPr marL="454025" indent="-454025" eaLnBrk="1" hangingPunct="1"/>
            <a:r>
              <a:rPr lang="en-US" altLang="zh-CN" sz="3200" smtClean="0"/>
              <a:t>Let</a:t>
            </a:r>
            <a:r>
              <a:rPr lang="en-US" altLang="zh-CN" sz="3200" smtClean="0">
                <a:latin typeface="Tahoma" pitchFamily="34" charset="0"/>
              </a:rPr>
              <a:t>’</a:t>
            </a:r>
            <a:r>
              <a:rPr lang="en-US" altLang="zh-CN" sz="3200" smtClean="0"/>
              <a:t>s see how many subnets and hosts</a:t>
            </a:r>
          </a:p>
          <a:p>
            <a:pPr marL="909955" lvl="1" indent="-341630" eaLnBrk="1" hangingPunct="1">
              <a:lnSpc>
                <a:spcPct val="90000"/>
              </a:lnSpc>
            </a:pPr>
            <a:r>
              <a:rPr lang="en-US" altLang="zh-CN" sz="3200" smtClean="0"/>
              <a:t>13 subnets</a:t>
            </a:r>
          </a:p>
          <a:p>
            <a:pPr marL="909955" lvl="1" indent="-341630" eaLnBrk="1" hangingPunct="1">
              <a:lnSpc>
                <a:spcPct val="90000"/>
              </a:lnSpc>
            </a:pPr>
            <a:r>
              <a:rPr lang="en-US" altLang="zh-CN" sz="3200" smtClean="0"/>
              <a:t>10 hosts on each subnet</a:t>
            </a:r>
          </a:p>
          <a:p>
            <a:pPr marL="454025" indent="-454025" eaLnBrk="1" hangingPunct="1"/>
            <a:r>
              <a:rPr lang="en-US" altLang="zh-CN" sz="3200" smtClean="0"/>
              <a:t>Borrow 4 bits from the host</a:t>
            </a:r>
          </a:p>
          <a:p>
            <a:pPr marL="454025" indent="-454025" eaLnBrk="1" hangingPunct="1"/>
            <a:endParaRPr lang="zh-CN" altLang="en-US" sz="3200" smtClean="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746498"/>
                                        </p:tgtEl>
                                        <p:attrNameLst>
                                          <p:attrName>style.visibility</p:attrName>
                                        </p:attrNameLst>
                                      </p:cBhvr>
                                      <p:to>
                                        <p:strVal val="visible"/>
                                      </p:to>
                                    </p:set>
                                    <p:animEffect transition="in" filter="checkerboard(across)">
                                      <p:cBhvr>
                                        <p:cTn id="7" dur="500"/>
                                        <p:tgtEl>
                                          <p:spTgt spid="74649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46499">
                                            <p:txEl>
                                              <p:pRg st="0" end="0"/>
                                            </p:txEl>
                                          </p:spTgt>
                                        </p:tgtEl>
                                        <p:attrNameLst>
                                          <p:attrName>style.visibility</p:attrName>
                                        </p:attrNameLst>
                                      </p:cBhvr>
                                      <p:to>
                                        <p:strVal val="visible"/>
                                      </p:to>
                                    </p:set>
                                    <p:animEffect transition="in" filter="checkerboard(across)">
                                      <p:cBhvr>
                                        <p:cTn id="12" dur="500"/>
                                        <p:tgtEl>
                                          <p:spTgt spid="74649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746499">
                                            <p:txEl>
                                              <p:pRg st="1" end="1"/>
                                            </p:txEl>
                                          </p:spTgt>
                                        </p:tgtEl>
                                        <p:attrNameLst>
                                          <p:attrName>style.visibility</p:attrName>
                                        </p:attrNameLst>
                                      </p:cBhvr>
                                      <p:to>
                                        <p:strVal val="visible"/>
                                      </p:to>
                                    </p:set>
                                    <p:animEffect transition="in" filter="checkerboard(across)">
                                      <p:cBhvr>
                                        <p:cTn id="17" dur="500"/>
                                        <p:tgtEl>
                                          <p:spTgt spid="74649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746499">
                                            <p:txEl>
                                              <p:pRg st="2" end="2"/>
                                            </p:txEl>
                                          </p:spTgt>
                                        </p:tgtEl>
                                        <p:attrNameLst>
                                          <p:attrName>style.visibility</p:attrName>
                                        </p:attrNameLst>
                                      </p:cBhvr>
                                      <p:to>
                                        <p:strVal val="visible"/>
                                      </p:to>
                                    </p:set>
                                    <p:animEffect transition="in" filter="checkerboard(across)">
                                      <p:cBhvr>
                                        <p:cTn id="22" dur="500"/>
                                        <p:tgtEl>
                                          <p:spTgt spid="74649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746499">
                                            <p:txEl>
                                              <p:pRg st="3" end="3"/>
                                            </p:txEl>
                                          </p:spTgt>
                                        </p:tgtEl>
                                        <p:attrNameLst>
                                          <p:attrName>style.visibility</p:attrName>
                                        </p:attrNameLst>
                                      </p:cBhvr>
                                      <p:to>
                                        <p:strVal val="visible"/>
                                      </p:to>
                                    </p:set>
                                    <p:animEffect transition="in" filter="checkerboard(across)">
                                      <p:cBhvr>
                                        <p:cTn id="27" dur="500"/>
                                        <p:tgtEl>
                                          <p:spTgt spid="74649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746499">
                                            <p:txEl>
                                              <p:pRg st="4" end="4"/>
                                            </p:txEl>
                                          </p:spTgt>
                                        </p:tgtEl>
                                        <p:attrNameLst>
                                          <p:attrName>style.visibility</p:attrName>
                                        </p:attrNameLst>
                                      </p:cBhvr>
                                      <p:to>
                                        <p:strVal val="visible"/>
                                      </p:to>
                                    </p:set>
                                    <p:animEffect transition="in" filter="checkerboard(across)">
                                      <p:cBhvr>
                                        <p:cTn id="32" dur="500"/>
                                        <p:tgtEl>
                                          <p:spTgt spid="74649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6498" grpId="0" autoUpdateAnimBg="0"/>
      <p:bldP spid="746499" grpId="0" build="p" bldLvl="2"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8546" name="Rectangle 2"/>
          <p:cNvSpPr>
            <a:spLocks noGrp="1" noChangeArrowheads="1"/>
          </p:cNvSpPr>
          <p:nvPr>
            <p:ph type="title"/>
          </p:nvPr>
        </p:nvSpPr>
        <p:spPr/>
        <p:txBody>
          <a:bodyPr/>
          <a:lstStyle/>
          <a:p>
            <a:pPr eaLnBrk="1" hangingPunct="1"/>
            <a:r>
              <a:rPr lang="en-US" altLang="zh-CN" smtClean="0"/>
              <a:t>Step #3</a:t>
            </a:r>
          </a:p>
        </p:txBody>
      </p:sp>
      <p:grpSp>
        <p:nvGrpSpPr>
          <p:cNvPr id="2" name="Group 3"/>
          <p:cNvGrpSpPr/>
          <p:nvPr/>
        </p:nvGrpSpPr>
        <p:grpSpPr bwMode="auto">
          <a:xfrm>
            <a:off x="1981200" y="1916113"/>
            <a:ext cx="5029200" cy="4268787"/>
            <a:chOff x="1248" y="1440"/>
            <a:chExt cx="3168" cy="2689"/>
          </a:xfrm>
        </p:grpSpPr>
        <p:grpSp>
          <p:nvGrpSpPr>
            <p:cNvPr id="32772" name="Group 4"/>
            <p:cNvGrpSpPr/>
            <p:nvPr/>
          </p:nvGrpSpPr>
          <p:grpSpPr bwMode="auto">
            <a:xfrm>
              <a:off x="1248" y="1440"/>
              <a:ext cx="2400" cy="1248"/>
              <a:chOff x="1248" y="1440"/>
              <a:chExt cx="2400" cy="1248"/>
            </a:xfrm>
          </p:grpSpPr>
          <p:sp>
            <p:nvSpPr>
              <p:cNvPr id="32777" name="Text Box 5"/>
              <p:cNvSpPr txBox="1">
                <a:spLocks noChangeArrowheads="1"/>
              </p:cNvSpPr>
              <p:nvPr/>
            </p:nvSpPr>
            <p:spPr bwMode="auto">
              <a:xfrm>
                <a:off x="1248" y="1440"/>
                <a:ext cx="148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sz="3200">
                    <a:latin typeface="Tahoma" pitchFamily="34" charset="0"/>
                  </a:rPr>
                  <a:t>223.14.17.0</a:t>
                </a:r>
              </a:p>
            </p:txBody>
          </p:sp>
          <p:sp>
            <p:nvSpPr>
              <p:cNvPr id="32778" name="Line 6"/>
              <p:cNvSpPr>
                <a:spLocks noChangeShapeType="1"/>
              </p:cNvSpPr>
              <p:nvPr/>
            </p:nvSpPr>
            <p:spPr bwMode="auto">
              <a:xfrm>
                <a:off x="2592" y="1776"/>
                <a:ext cx="0" cy="43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2779" name="Line 7"/>
              <p:cNvSpPr>
                <a:spLocks noChangeShapeType="1"/>
              </p:cNvSpPr>
              <p:nvPr/>
            </p:nvSpPr>
            <p:spPr bwMode="auto">
              <a:xfrm>
                <a:off x="1584" y="2208"/>
                <a:ext cx="206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2780" name="Text Box 8"/>
              <p:cNvSpPr txBox="1">
                <a:spLocks noChangeArrowheads="1"/>
              </p:cNvSpPr>
              <p:nvPr/>
            </p:nvSpPr>
            <p:spPr bwMode="auto">
              <a:xfrm>
                <a:off x="1584" y="2400"/>
                <a:ext cx="9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sz="2400">
                    <a:latin typeface="Times New Roman" pitchFamily="18" charset="0"/>
                  </a:rPr>
                  <a:t>X X X X</a:t>
                </a:r>
              </a:p>
            </p:txBody>
          </p:sp>
          <p:sp>
            <p:nvSpPr>
              <p:cNvPr id="32781" name="Text Box 9"/>
              <p:cNvSpPr txBox="1">
                <a:spLocks noChangeArrowheads="1"/>
              </p:cNvSpPr>
              <p:nvPr/>
            </p:nvSpPr>
            <p:spPr bwMode="auto">
              <a:xfrm>
                <a:off x="2784" y="2400"/>
                <a:ext cx="8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sz="2400">
                    <a:latin typeface="Times New Roman" pitchFamily="18" charset="0"/>
                  </a:rPr>
                  <a:t>H H H H</a:t>
                </a:r>
              </a:p>
            </p:txBody>
          </p:sp>
          <p:sp>
            <p:nvSpPr>
              <p:cNvPr id="32782" name="Line 10"/>
              <p:cNvSpPr>
                <a:spLocks noChangeShapeType="1"/>
              </p:cNvSpPr>
              <p:nvPr/>
            </p:nvSpPr>
            <p:spPr bwMode="auto">
              <a:xfrm>
                <a:off x="1584" y="2208"/>
                <a:ext cx="0" cy="33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2783" name="Line 11"/>
              <p:cNvSpPr>
                <a:spLocks noChangeShapeType="1"/>
              </p:cNvSpPr>
              <p:nvPr/>
            </p:nvSpPr>
            <p:spPr bwMode="auto">
              <a:xfrm>
                <a:off x="3648" y="2208"/>
                <a:ext cx="0" cy="33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2784" name="Line 12"/>
              <p:cNvSpPr>
                <a:spLocks noChangeShapeType="1"/>
              </p:cNvSpPr>
              <p:nvPr/>
            </p:nvSpPr>
            <p:spPr bwMode="auto">
              <a:xfrm>
                <a:off x="1632" y="2688"/>
                <a:ext cx="67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2785" name="Line 13"/>
              <p:cNvSpPr>
                <a:spLocks noChangeShapeType="1"/>
              </p:cNvSpPr>
              <p:nvPr/>
            </p:nvSpPr>
            <p:spPr bwMode="auto">
              <a:xfrm>
                <a:off x="2832" y="2688"/>
                <a:ext cx="67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sp>
          <p:nvSpPr>
            <p:cNvPr id="32773" name="Line 14"/>
            <p:cNvSpPr>
              <a:spLocks noChangeShapeType="1"/>
            </p:cNvSpPr>
            <p:nvPr/>
          </p:nvSpPr>
          <p:spPr bwMode="auto">
            <a:xfrm>
              <a:off x="1968" y="2688"/>
              <a:ext cx="0" cy="5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2774" name="Line 15"/>
            <p:cNvSpPr>
              <a:spLocks noChangeShapeType="1"/>
            </p:cNvSpPr>
            <p:nvPr/>
          </p:nvSpPr>
          <p:spPr bwMode="auto">
            <a:xfrm>
              <a:off x="3216" y="2688"/>
              <a:ext cx="0" cy="5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2775" name="Text Box 16"/>
            <p:cNvSpPr txBox="1">
              <a:spLocks noChangeArrowheads="1"/>
            </p:cNvSpPr>
            <p:nvPr/>
          </p:nvSpPr>
          <p:spPr bwMode="auto">
            <a:xfrm>
              <a:off x="1248" y="3264"/>
              <a:ext cx="1296"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spcBef>
                  <a:spcPct val="50000"/>
                </a:spcBef>
              </a:pPr>
              <a:r>
                <a:rPr lang="zh-CN" altLang="en-US" sz="2800">
                  <a:latin typeface="Tahoma" pitchFamily="34" charset="0"/>
                </a:rPr>
                <a:t>16 </a:t>
              </a:r>
              <a:r>
                <a:rPr lang="en-US" altLang="zh-CN" sz="2800">
                  <a:latin typeface="Tahoma" pitchFamily="34" charset="0"/>
                </a:rPr>
                <a:t>possible subnets</a:t>
              </a:r>
            </a:p>
          </p:txBody>
        </p:sp>
        <p:sp>
          <p:nvSpPr>
            <p:cNvPr id="32776" name="Text Box 17"/>
            <p:cNvSpPr txBox="1">
              <a:spLocks noChangeArrowheads="1"/>
            </p:cNvSpPr>
            <p:nvPr/>
          </p:nvSpPr>
          <p:spPr bwMode="auto">
            <a:xfrm>
              <a:off x="2688" y="3264"/>
              <a:ext cx="172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spcBef>
                  <a:spcPct val="50000"/>
                </a:spcBef>
              </a:pPr>
              <a:r>
                <a:rPr lang="zh-CN" altLang="en-US" sz="2800">
                  <a:latin typeface="Tahoma" pitchFamily="34" charset="0"/>
                </a:rPr>
                <a:t>16 </a:t>
              </a:r>
              <a:r>
                <a:rPr lang="en-US" altLang="zh-CN" sz="2800">
                  <a:latin typeface="Tahoma" pitchFamily="34" charset="0"/>
                </a:rPr>
                <a:t>possible hosts for each subnet</a:t>
              </a:r>
            </a:p>
          </p:txBody>
        </p: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748546"/>
                                        </p:tgtEl>
                                        <p:attrNameLst>
                                          <p:attrName>style.visibility</p:attrName>
                                        </p:attrNameLst>
                                      </p:cBhvr>
                                      <p:to>
                                        <p:strVal val="visible"/>
                                      </p:to>
                                    </p:set>
                                    <p:anim calcmode="lin" valueType="num">
                                      <p:cBhvr>
                                        <p:cTn id="7" dur="500" fill="hold"/>
                                        <p:tgtEl>
                                          <p:spTgt spid="748546"/>
                                        </p:tgtEl>
                                        <p:attrNameLst>
                                          <p:attrName>ppt_w</p:attrName>
                                        </p:attrNameLst>
                                      </p:cBhvr>
                                      <p:tavLst>
                                        <p:tav tm="0">
                                          <p:val>
                                            <p:fltVal val="0"/>
                                          </p:val>
                                        </p:tav>
                                        <p:tav tm="100000">
                                          <p:val>
                                            <p:strVal val="#ppt_w"/>
                                          </p:val>
                                        </p:tav>
                                      </p:tavLst>
                                    </p:anim>
                                    <p:anim calcmode="lin" valueType="num">
                                      <p:cBhvr>
                                        <p:cTn id="8" dur="500" fill="hold"/>
                                        <p:tgtEl>
                                          <p:spTgt spid="748546"/>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8546"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0594" name="Rectangle 1026"/>
          <p:cNvSpPr>
            <a:spLocks noGrp="1" noChangeArrowheads="1"/>
          </p:cNvSpPr>
          <p:nvPr>
            <p:ph type="title"/>
          </p:nvPr>
        </p:nvSpPr>
        <p:spPr/>
        <p:txBody>
          <a:bodyPr/>
          <a:lstStyle/>
          <a:p>
            <a:pPr eaLnBrk="1" hangingPunct="1"/>
            <a:r>
              <a:rPr lang="en-US" altLang="zh-CN" smtClean="0"/>
              <a:t>Step #3 continued</a:t>
            </a:r>
            <a:r>
              <a:rPr lang="en-US" altLang="zh-CN" smtClean="0">
                <a:latin typeface="Tahoma" pitchFamily="34" charset="0"/>
              </a:rPr>
              <a:t>…</a:t>
            </a:r>
            <a:endParaRPr lang="en-US" altLang="zh-CN" smtClean="0"/>
          </a:p>
        </p:txBody>
      </p:sp>
      <p:sp>
        <p:nvSpPr>
          <p:cNvPr id="750595" name="Rectangle 1027"/>
          <p:cNvSpPr>
            <a:spLocks noGrp="1" noChangeArrowheads="1"/>
          </p:cNvSpPr>
          <p:nvPr>
            <p:ph type="body" idx="1"/>
          </p:nvPr>
        </p:nvSpPr>
        <p:spPr>
          <a:xfrm>
            <a:off x="533400" y="1844675"/>
            <a:ext cx="8229600" cy="4114800"/>
          </a:xfrm>
        </p:spPr>
        <p:txBody>
          <a:bodyPr/>
          <a:lstStyle/>
          <a:p>
            <a:pPr eaLnBrk="1" hangingPunct="1"/>
            <a:r>
              <a:rPr lang="en-US" altLang="zh-CN" smtClean="0"/>
              <a:t>We get 16 </a:t>
            </a:r>
            <a:r>
              <a:rPr lang="en-US" altLang="zh-CN" i="1" u="sng" smtClean="0"/>
              <a:t>possible</a:t>
            </a:r>
            <a:r>
              <a:rPr lang="en-US" altLang="zh-CN" smtClean="0"/>
              <a:t> subnets and 16 </a:t>
            </a:r>
            <a:r>
              <a:rPr lang="en-US" altLang="zh-CN" i="1" u="sng" smtClean="0"/>
              <a:t>possible</a:t>
            </a:r>
            <a:r>
              <a:rPr lang="en-US" altLang="zh-CN" smtClean="0"/>
              <a:t> hosts for each subnet because:</a:t>
            </a:r>
          </a:p>
          <a:p>
            <a:pPr lvl="1" eaLnBrk="1" hangingPunct="1"/>
            <a:r>
              <a:rPr lang="en-US" altLang="zh-CN" smtClean="0"/>
              <a:t>For the 4 bits borrowed each bit can be a 1 or a 0 leaving you with 2</a:t>
            </a:r>
            <a:r>
              <a:rPr lang="en-US" altLang="zh-CN" baseline="30000" smtClean="0"/>
              <a:t>4</a:t>
            </a:r>
            <a:r>
              <a:rPr lang="en-US" altLang="zh-CN" smtClean="0"/>
              <a:t> or 16 possible combinations.</a:t>
            </a:r>
          </a:p>
          <a:p>
            <a:pPr lvl="1" eaLnBrk="1" hangingPunct="1"/>
            <a:r>
              <a:rPr lang="en-US" altLang="zh-CN" smtClean="0"/>
              <a:t>The same goes for the 4 leftover host bits.</a:t>
            </a:r>
          </a:p>
          <a:p>
            <a:pPr eaLnBrk="1" hangingPunct="1"/>
            <a:r>
              <a:rPr lang="en-US" altLang="zh-CN" smtClean="0"/>
              <a:t>Important:  There are only 14 </a:t>
            </a:r>
            <a:r>
              <a:rPr lang="en-US" altLang="zh-CN" i="1" u="sng" smtClean="0"/>
              <a:t>available </a:t>
            </a:r>
            <a:r>
              <a:rPr lang="en-US" altLang="zh-CN" smtClean="0"/>
              <a:t>subnets and hosts on each subnet.  Why?</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750594"/>
                                        </p:tgtEl>
                                        <p:attrNameLst>
                                          <p:attrName>style.visibility</p:attrName>
                                        </p:attrNameLst>
                                      </p:cBhvr>
                                      <p:to>
                                        <p:strVal val="visible"/>
                                      </p:to>
                                    </p:set>
                                    <p:animEffect transition="in" filter="wipe(right)">
                                      <p:cBhvr>
                                        <p:cTn id="7" dur="500"/>
                                        <p:tgtEl>
                                          <p:spTgt spid="7505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50595">
                                            <p:txEl>
                                              <p:pRg st="0" end="0"/>
                                            </p:txEl>
                                          </p:spTgt>
                                        </p:tgtEl>
                                        <p:attrNameLst>
                                          <p:attrName>style.visibility</p:attrName>
                                        </p:attrNameLst>
                                      </p:cBhvr>
                                      <p:to>
                                        <p:strVal val="visible"/>
                                      </p:to>
                                    </p:set>
                                    <p:animEffect transition="in" filter="wipe(left)">
                                      <p:cBhvr>
                                        <p:cTn id="12" dur="500"/>
                                        <p:tgtEl>
                                          <p:spTgt spid="75059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50595">
                                            <p:txEl>
                                              <p:pRg st="1" end="1"/>
                                            </p:txEl>
                                          </p:spTgt>
                                        </p:tgtEl>
                                        <p:attrNameLst>
                                          <p:attrName>style.visibility</p:attrName>
                                        </p:attrNameLst>
                                      </p:cBhvr>
                                      <p:to>
                                        <p:strVal val="visible"/>
                                      </p:to>
                                    </p:set>
                                    <p:animEffect transition="in" filter="wipe(left)">
                                      <p:cBhvr>
                                        <p:cTn id="17" dur="500"/>
                                        <p:tgtEl>
                                          <p:spTgt spid="75059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50595">
                                            <p:txEl>
                                              <p:pRg st="2" end="2"/>
                                            </p:txEl>
                                          </p:spTgt>
                                        </p:tgtEl>
                                        <p:attrNameLst>
                                          <p:attrName>style.visibility</p:attrName>
                                        </p:attrNameLst>
                                      </p:cBhvr>
                                      <p:to>
                                        <p:strVal val="visible"/>
                                      </p:to>
                                    </p:set>
                                    <p:animEffect transition="in" filter="wipe(left)">
                                      <p:cBhvr>
                                        <p:cTn id="22" dur="500"/>
                                        <p:tgtEl>
                                          <p:spTgt spid="75059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50595">
                                            <p:txEl>
                                              <p:pRg st="3" end="3"/>
                                            </p:txEl>
                                          </p:spTgt>
                                        </p:tgtEl>
                                        <p:attrNameLst>
                                          <p:attrName>style.visibility</p:attrName>
                                        </p:attrNameLst>
                                      </p:cBhvr>
                                      <p:to>
                                        <p:strVal val="visible"/>
                                      </p:to>
                                    </p:set>
                                    <p:animEffect transition="in" filter="wipe(left)">
                                      <p:cBhvr>
                                        <p:cTn id="27" dur="500"/>
                                        <p:tgtEl>
                                          <p:spTgt spid="75059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0594" grpId="0" autoUpdateAnimBg="0"/>
      <p:bldP spid="750595" grpId="0" build="p" bldLvl="3"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2642" name="Rectangle 2"/>
          <p:cNvSpPr>
            <a:spLocks noGrp="1" noChangeArrowheads="1"/>
          </p:cNvSpPr>
          <p:nvPr>
            <p:ph type="title"/>
          </p:nvPr>
        </p:nvSpPr>
        <p:spPr/>
        <p:txBody>
          <a:bodyPr/>
          <a:lstStyle/>
          <a:p>
            <a:pPr eaLnBrk="1" hangingPunct="1"/>
            <a:r>
              <a:rPr lang="en-US" altLang="zh-CN" smtClean="0"/>
              <a:t>Step #3 continued</a:t>
            </a:r>
            <a:r>
              <a:rPr lang="en-US" altLang="zh-CN" smtClean="0">
                <a:latin typeface="Tahoma" pitchFamily="34" charset="0"/>
              </a:rPr>
              <a:t>…</a:t>
            </a:r>
            <a:endParaRPr lang="en-US" altLang="zh-CN" smtClean="0"/>
          </a:p>
        </p:txBody>
      </p:sp>
      <p:sp>
        <p:nvSpPr>
          <p:cNvPr id="752643" name="Rectangle 3"/>
          <p:cNvSpPr>
            <a:spLocks noGrp="1" noChangeArrowheads="1"/>
          </p:cNvSpPr>
          <p:nvPr>
            <p:ph type="body" idx="1"/>
          </p:nvPr>
        </p:nvSpPr>
        <p:spPr/>
        <p:txBody>
          <a:bodyPr/>
          <a:lstStyle/>
          <a:p>
            <a:pPr eaLnBrk="1" hangingPunct="1"/>
            <a:r>
              <a:rPr lang="en-US" altLang="zh-CN" smtClean="0"/>
              <a:t>Because you cannot use the first and last subnet.</a:t>
            </a:r>
          </a:p>
          <a:p>
            <a:pPr eaLnBrk="1" hangingPunct="1"/>
            <a:r>
              <a:rPr lang="en-US" altLang="zh-CN" smtClean="0"/>
              <a:t>Because you cannot use the first and last address within each subnet.</a:t>
            </a:r>
          </a:p>
          <a:p>
            <a:pPr eaLnBrk="1" hangingPunct="1"/>
            <a:r>
              <a:rPr lang="en-US" altLang="zh-CN" smtClean="0"/>
              <a:t>For each, one is the broadcast address and one is the network address.</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752642"/>
                                        </p:tgtEl>
                                        <p:attrNameLst>
                                          <p:attrName>style.visibility</p:attrName>
                                        </p:attrNameLst>
                                      </p:cBhvr>
                                      <p:to>
                                        <p:strVal val="visible"/>
                                      </p:to>
                                    </p:set>
                                    <p:animEffect transition="in" filter="checkerboard(across)">
                                      <p:cBhvr>
                                        <p:cTn id="7" dur="500"/>
                                        <p:tgtEl>
                                          <p:spTgt spid="75264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52643">
                                            <p:txEl>
                                              <p:pRg st="0" end="0"/>
                                            </p:txEl>
                                          </p:spTgt>
                                        </p:tgtEl>
                                        <p:attrNameLst>
                                          <p:attrName>style.visibility</p:attrName>
                                        </p:attrNameLst>
                                      </p:cBhvr>
                                      <p:to>
                                        <p:strVal val="visible"/>
                                      </p:to>
                                    </p:set>
                                    <p:animEffect transition="in" filter="checkerboard(across)">
                                      <p:cBhvr>
                                        <p:cTn id="12" dur="500"/>
                                        <p:tgtEl>
                                          <p:spTgt spid="75264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752643">
                                            <p:txEl>
                                              <p:pRg st="1" end="1"/>
                                            </p:txEl>
                                          </p:spTgt>
                                        </p:tgtEl>
                                        <p:attrNameLst>
                                          <p:attrName>style.visibility</p:attrName>
                                        </p:attrNameLst>
                                      </p:cBhvr>
                                      <p:to>
                                        <p:strVal val="visible"/>
                                      </p:to>
                                    </p:set>
                                    <p:animEffect transition="in" filter="checkerboard(across)">
                                      <p:cBhvr>
                                        <p:cTn id="17" dur="500"/>
                                        <p:tgtEl>
                                          <p:spTgt spid="75264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752643">
                                            <p:txEl>
                                              <p:pRg st="2" end="2"/>
                                            </p:txEl>
                                          </p:spTgt>
                                        </p:tgtEl>
                                        <p:attrNameLst>
                                          <p:attrName>style.visibility</p:attrName>
                                        </p:attrNameLst>
                                      </p:cBhvr>
                                      <p:to>
                                        <p:strVal val="visible"/>
                                      </p:to>
                                    </p:set>
                                    <p:animEffect transition="in" filter="checkerboard(across)">
                                      <p:cBhvr>
                                        <p:cTn id="22" dur="500"/>
                                        <p:tgtEl>
                                          <p:spTgt spid="75264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2642" grpId="0" autoUpdateAnimBg="0"/>
      <p:bldP spid="752643" grpId="0" build="p" bldLvl="3"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4690" name="Rectangle 2"/>
          <p:cNvSpPr>
            <a:spLocks noGrp="1" noChangeArrowheads="1"/>
          </p:cNvSpPr>
          <p:nvPr>
            <p:ph type="title"/>
          </p:nvPr>
        </p:nvSpPr>
        <p:spPr/>
        <p:txBody>
          <a:bodyPr/>
          <a:lstStyle/>
          <a:p>
            <a:pPr eaLnBrk="1" hangingPunct="1"/>
            <a:r>
              <a:rPr lang="en-US" altLang="zh-CN" smtClean="0"/>
              <a:t>Step #4</a:t>
            </a:r>
          </a:p>
        </p:txBody>
      </p:sp>
      <p:sp>
        <p:nvSpPr>
          <p:cNvPr id="754691" name="Rectangle 3"/>
          <p:cNvSpPr>
            <a:spLocks noGrp="1" noChangeArrowheads="1"/>
          </p:cNvSpPr>
          <p:nvPr>
            <p:ph type="body" idx="1"/>
          </p:nvPr>
        </p:nvSpPr>
        <p:spPr>
          <a:xfrm>
            <a:off x="381000" y="1989138"/>
            <a:ext cx="7772400" cy="685800"/>
          </a:xfrm>
        </p:spPr>
        <p:txBody>
          <a:bodyPr/>
          <a:lstStyle/>
          <a:p>
            <a:pPr eaLnBrk="1" hangingPunct="1"/>
            <a:r>
              <a:rPr lang="en-US" altLang="zh-CN" smtClean="0"/>
              <a:t>Determine the subnet mask.</a:t>
            </a:r>
          </a:p>
        </p:txBody>
      </p:sp>
      <p:grpSp>
        <p:nvGrpSpPr>
          <p:cNvPr id="2" name="Group 4"/>
          <p:cNvGrpSpPr/>
          <p:nvPr/>
        </p:nvGrpSpPr>
        <p:grpSpPr bwMode="auto">
          <a:xfrm>
            <a:off x="2057400" y="2674938"/>
            <a:ext cx="3810000" cy="1981200"/>
            <a:chOff x="1248" y="1440"/>
            <a:chExt cx="2400" cy="1248"/>
          </a:xfrm>
        </p:grpSpPr>
        <p:sp>
          <p:nvSpPr>
            <p:cNvPr id="35846" name="Text Box 5"/>
            <p:cNvSpPr txBox="1">
              <a:spLocks noChangeArrowheads="1"/>
            </p:cNvSpPr>
            <p:nvPr/>
          </p:nvSpPr>
          <p:spPr bwMode="auto">
            <a:xfrm>
              <a:off x="1248" y="1440"/>
              <a:ext cx="148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sz="3200">
                  <a:latin typeface="Tahoma" pitchFamily="34" charset="0"/>
                </a:rPr>
                <a:t>223.14.17.0</a:t>
              </a:r>
            </a:p>
          </p:txBody>
        </p:sp>
        <p:sp>
          <p:nvSpPr>
            <p:cNvPr id="35847" name="Line 6"/>
            <p:cNvSpPr>
              <a:spLocks noChangeShapeType="1"/>
            </p:cNvSpPr>
            <p:nvPr/>
          </p:nvSpPr>
          <p:spPr bwMode="auto">
            <a:xfrm>
              <a:off x="2592" y="1776"/>
              <a:ext cx="0" cy="43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5848" name="Line 7"/>
            <p:cNvSpPr>
              <a:spLocks noChangeShapeType="1"/>
            </p:cNvSpPr>
            <p:nvPr/>
          </p:nvSpPr>
          <p:spPr bwMode="auto">
            <a:xfrm>
              <a:off x="1584" y="2208"/>
              <a:ext cx="206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5849" name="Text Box 8"/>
            <p:cNvSpPr txBox="1">
              <a:spLocks noChangeArrowheads="1"/>
            </p:cNvSpPr>
            <p:nvPr/>
          </p:nvSpPr>
          <p:spPr bwMode="auto">
            <a:xfrm>
              <a:off x="1584" y="2400"/>
              <a:ext cx="9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sz="2400">
                  <a:latin typeface="Times New Roman" pitchFamily="18" charset="0"/>
                </a:rPr>
                <a:t>X X X X</a:t>
              </a:r>
            </a:p>
          </p:txBody>
        </p:sp>
        <p:sp>
          <p:nvSpPr>
            <p:cNvPr id="35850" name="Text Box 9"/>
            <p:cNvSpPr txBox="1">
              <a:spLocks noChangeArrowheads="1"/>
            </p:cNvSpPr>
            <p:nvPr/>
          </p:nvSpPr>
          <p:spPr bwMode="auto">
            <a:xfrm>
              <a:off x="2784" y="2400"/>
              <a:ext cx="8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sz="2400">
                  <a:latin typeface="Times New Roman" pitchFamily="18" charset="0"/>
                </a:rPr>
                <a:t>H H H H</a:t>
              </a:r>
            </a:p>
          </p:txBody>
        </p:sp>
        <p:sp>
          <p:nvSpPr>
            <p:cNvPr id="35851" name="Line 10"/>
            <p:cNvSpPr>
              <a:spLocks noChangeShapeType="1"/>
            </p:cNvSpPr>
            <p:nvPr/>
          </p:nvSpPr>
          <p:spPr bwMode="auto">
            <a:xfrm>
              <a:off x="1584" y="2208"/>
              <a:ext cx="0" cy="33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5852" name="Line 11"/>
            <p:cNvSpPr>
              <a:spLocks noChangeShapeType="1"/>
            </p:cNvSpPr>
            <p:nvPr/>
          </p:nvSpPr>
          <p:spPr bwMode="auto">
            <a:xfrm>
              <a:off x="3648" y="2208"/>
              <a:ext cx="0" cy="33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5853" name="Line 12"/>
            <p:cNvSpPr>
              <a:spLocks noChangeShapeType="1"/>
            </p:cNvSpPr>
            <p:nvPr/>
          </p:nvSpPr>
          <p:spPr bwMode="auto">
            <a:xfrm>
              <a:off x="1632" y="2688"/>
              <a:ext cx="67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5854" name="Line 13"/>
            <p:cNvSpPr>
              <a:spLocks noChangeShapeType="1"/>
            </p:cNvSpPr>
            <p:nvPr/>
          </p:nvSpPr>
          <p:spPr bwMode="auto">
            <a:xfrm>
              <a:off x="2832" y="2688"/>
              <a:ext cx="67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sp>
        <p:nvSpPr>
          <p:cNvPr id="754702" name="Rectangle 14"/>
          <p:cNvSpPr>
            <a:spLocks noChangeArrowheads="1"/>
          </p:cNvSpPr>
          <p:nvPr/>
        </p:nvSpPr>
        <p:spPr bwMode="auto">
          <a:xfrm>
            <a:off x="304800" y="4960938"/>
            <a:ext cx="8610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Clr>
                <a:schemeClr val="hlink"/>
              </a:buClr>
              <a:buSzPct val="75000"/>
              <a:buFont typeface="Wingdings" pitchFamily="2" charset="2"/>
              <a:buChar char="n"/>
            </a:pPr>
            <a:r>
              <a:rPr lang="en-US" altLang="zh-CN" sz="3200">
                <a:latin typeface="Tahoma" pitchFamily="34" charset="0"/>
              </a:rPr>
              <a:t>Where X represents the borrowed bits for subnetting.</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754690"/>
                                        </p:tgtEl>
                                        <p:attrNameLst>
                                          <p:attrName>style.visibility</p:attrName>
                                        </p:attrNameLst>
                                      </p:cBhvr>
                                      <p:to>
                                        <p:strVal val="visible"/>
                                      </p:to>
                                    </p:set>
                                    <p:animEffect transition="in" filter="box(in)">
                                      <p:cBhvr>
                                        <p:cTn id="7" dur="500"/>
                                        <p:tgtEl>
                                          <p:spTgt spid="75469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754691">
                                            <p:txEl>
                                              <p:pRg st="0" end="0"/>
                                            </p:txEl>
                                          </p:spTgt>
                                        </p:tgtEl>
                                        <p:attrNameLst>
                                          <p:attrName>style.visibility</p:attrName>
                                        </p:attrNameLst>
                                      </p:cBhvr>
                                      <p:to>
                                        <p:strVal val="visible"/>
                                      </p:to>
                                    </p:set>
                                    <p:animEffect transition="in" filter="box(in)">
                                      <p:cBhvr>
                                        <p:cTn id="12" dur="500"/>
                                        <p:tgtEl>
                                          <p:spTgt spid="75469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ox(in)">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754702"/>
                                        </p:tgtEl>
                                        <p:attrNameLst>
                                          <p:attrName>style.visibility</p:attrName>
                                        </p:attrNameLst>
                                      </p:cBhvr>
                                      <p:to>
                                        <p:strVal val="visible"/>
                                      </p:to>
                                    </p:set>
                                    <p:animEffect transition="in" filter="box(in)">
                                      <p:cBhvr>
                                        <p:cTn id="22" dur="500"/>
                                        <p:tgtEl>
                                          <p:spTgt spid="7547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4690" grpId="0" autoUpdateAnimBg="0"/>
      <p:bldP spid="754691" grpId="0" build="p" autoUpdateAnimBg="0"/>
      <p:bldP spid="754702"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6738" name="Rectangle 2"/>
          <p:cNvSpPr>
            <a:spLocks noGrp="1" noChangeArrowheads="1"/>
          </p:cNvSpPr>
          <p:nvPr>
            <p:ph type="title"/>
          </p:nvPr>
        </p:nvSpPr>
        <p:spPr/>
        <p:txBody>
          <a:bodyPr/>
          <a:lstStyle/>
          <a:p>
            <a:pPr eaLnBrk="1" hangingPunct="1"/>
            <a:r>
              <a:rPr lang="en-US" altLang="zh-CN" smtClean="0"/>
              <a:t>Step #4 continued</a:t>
            </a:r>
            <a:r>
              <a:rPr lang="en-US" altLang="zh-CN" smtClean="0">
                <a:latin typeface="Tahoma" pitchFamily="34" charset="0"/>
              </a:rPr>
              <a:t>…</a:t>
            </a:r>
            <a:endParaRPr lang="en-US" altLang="zh-CN" smtClean="0"/>
          </a:p>
        </p:txBody>
      </p:sp>
      <p:sp>
        <p:nvSpPr>
          <p:cNvPr id="756739" name="Rectangle 3"/>
          <p:cNvSpPr>
            <a:spLocks noGrp="1" noChangeArrowheads="1"/>
          </p:cNvSpPr>
          <p:nvPr>
            <p:ph type="body" idx="1"/>
          </p:nvPr>
        </p:nvSpPr>
        <p:spPr>
          <a:xfrm>
            <a:off x="566738" y="1752600"/>
            <a:ext cx="8001000" cy="1501775"/>
          </a:xfrm>
        </p:spPr>
        <p:txBody>
          <a:bodyPr/>
          <a:lstStyle/>
          <a:p>
            <a:pPr eaLnBrk="1" hangingPunct="1">
              <a:lnSpc>
                <a:spcPct val="90000"/>
              </a:lnSpc>
            </a:pPr>
            <a:r>
              <a:rPr lang="en-US" altLang="zh-CN" sz="2800" smtClean="0"/>
              <a:t>Add the place values of X together to get the last octet decimal value of the subnet mask.</a:t>
            </a:r>
          </a:p>
        </p:txBody>
      </p:sp>
      <p:sp>
        <p:nvSpPr>
          <p:cNvPr id="756740" name="Text Box 4"/>
          <p:cNvSpPr txBox="1">
            <a:spLocks noChangeArrowheads="1"/>
          </p:cNvSpPr>
          <p:nvPr/>
        </p:nvSpPr>
        <p:spPr bwMode="auto">
          <a:xfrm>
            <a:off x="2209800" y="3581400"/>
            <a:ext cx="4572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sz="2800">
                <a:latin typeface="Tahoma" pitchFamily="34" charset="0"/>
              </a:rPr>
              <a:t>128 + 64 + 32 + 16 = 240</a:t>
            </a:r>
          </a:p>
        </p:txBody>
      </p:sp>
      <p:sp>
        <p:nvSpPr>
          <p:cNvPr id="756741" name="Rectangle 5"/>
          <p:cNvSpPr>
            <a:spLocks noChangeArrowheads="1"/>
          </p:cNvSpPr>
          <p:nvPr/>
        </p:nvSpPr>
        <p:spPr bwMode="auto">
          <a:xfrm>
            <a:off x="609600" y="4495800"/>
            <a:ext cx="77724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90000"/>
              </a:lnSpc>
              <a:spcBef>
                <a:spcPct val="20000"/>
              </a:spcBef>
              <a:buClr>
                <a:schemeClr val="hlink"/>
              </a:buClr>
              <a:buSzPct val="75000"/>
              <a:buFont typeface="Wingdings" pitchFamily="2" charset="2"/>
              <a:buChar char="n"/>
            </a:pPr>
            <a:r>
              <a:rPr lang="en-US" altLang="zh-CN" sz="2800">
                <a:latin typeface="Tahoma" pitchFamily="34" charset="0"/>
              </a:rPr>
              <a:t>The subnet mask is: 255.255.255.240</a:t>
            </a:r>
          </a:p>
          <a:p>
            <a:pPr marL="342900" indent="-342900">
              <a:lnSpc>
                <a:spcPct val="90000"/>
              </a:lnSpc>
              <a:spcBef>
                <a:spcPct val="20000"/>
              </a:spcBef>
              <a:buClr>
                <a:schemeClr val="hlink"/>
              </a:buClr>
              <a:buSzPct val="75000"/>
              <a:buFont typeface="Wingdings" pitchFamily="2" charset="2"/>
              <a:buChar char="n"/>
            </a:pPr>
            <a:r>
              <a:rPr lang="en-US" altLang="zh-CN" sz="2800">
                <a:latin typeface="Tahoma" pitchFamily="34" charset="0"/>
              </a:rPr>
              <a:t>The subnet mask is used to reveal the subnet and host address fields in IP addresses.</a:t>
            </a:r>
          </a:p>
        </p:txBody>
      </p:sp>
      <p:grpSp>
        <p:nvGrpSpPr>
          <p:cNvPr id="2" name="Group 6"/>
          <p:cNvGrpSpPr/>
          <p:nvPr/>
        </p:nvGrpSpPr>
        <p:grpSpPr bwMode="auto">
          <a:xfrm>
            <a:off x="5791200" y="3581400"/>
            <a:ext cx="1600200" cy="914400"/>
            <a:chOff x="3648" y="2256"/>
            <a:chExt cx="1008" cy="576"/>
          </a:xfrm>
        </p:grpSpPr>
        <p:sp>
          <p:nvSpPr>
            <p:cNvPr id="36871" name="Line 7"/>
            <p:cNvSpPr>
              <a:spLocks noChangeShapeType="1"/>
            </p:cNvSpPr>
            <p:nvPr/>
          </p:nvSpPr>
          <p:spPr bwMode="auto">
            <a:xfrm>
              <a:off x="4176" y="2448"/>
              <a:ext cx="480" cy="384"/>
            </a:xfrm>
            <a:prstGeom prst="line">
              <a:avLst/>
            </a:prstGeom>
            <a:noFill/>
            <a:ln w="38100">
              <a:solidFill>
                <a:schemeClr val="accent2"/>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6872" name="Rectangle 8"/>
            <p:cNvSpPr>
              <a:spLocks noChangeArrowheads="1"/>
            </p:cNvSpPr>
            <p:nvPr/>
          </p:nvSpPr>
          <p:spPr bwMode="auto">
            <a:xfrm>
              <a:off x="3648" y="2256"/>
              <a:ext cx="528" cy="336"/>
            </a:xfrm>
            <a:prstGeom prst="rect">
              <a:avLst/>
            </a:prstGeom>
            <a:noFill/>
            <a:ln w="38100">
              <a:solidFill>
                <a:schemeClr val="accent2"/>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7567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5673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567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567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6738" grpId="0" autoUpdateAnimBg="0"/>
      <p:bldP spid="756739" grpId="0" build="p" autoUpdateAnimBg="0"/>
      <p:bldP spid="756740" grpId="0" autoUpdateAnimBg="0"/>
      <p:bldP spid="756741"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8786" name="Rectangle 2"/>
          <p:cNvSpPr>
            <a:spLocks noGrp="1" noChangeArrowheads="1"/>
          </p:cNvSpPr>
          <p:nvPr>
            <p:ph type="title"/>
          </p:nvPr>
        </p:nvSpPr>
        <p:spPr/>
        <p:txBody>
          <a:bodyPr/>
          <a:lstStyle/>
          <a:p>
            <a:pPr eaLnBrk="1" hangingPunct="1"/>
            <a:r>
              <a:rPr lang="en-US" altLang="zh-CN" smtClean="0"/>
              <a:t>Step 5</a:t>
            </a:r>
          </a:p>
        </p:txBody>
      </p:sp>
      <p:sp>
        <p:nvSpPr>
          <p:cNvPr id="758787" name="Rectangle 3"/>
          <p:cNvSpPr>
            <a:spLocks noGrp="1" noChangeArrowheads="1"/>
          </p:cNvSpPr>
          <p:nvPr>
            <p:ph type="body" idx="1"/>
          </p:nvPr>
        </p:nvSpPr>
        <p:spPr>
          <a:xfrm>
            <a:off x="609600" y="1630363"/>
            <a:ext cx="8305800" cy="358775"/>
          </a:xfrm>
        </p:spPr>
        <p:txBody>
          <a:bodyPr/>
          <a:lstStyle/>
          <a:p>
            <a:pPr eaLnBrk="1" hangingPunct="1"/>
            <a:r>
              <a:rPr lang="en-US" altLang="zh-CN" sz="2400" smtClean="0"/>
              <a:t>Determine the ranges of host addresses</a:t>
            </a:r>
          </a:p>
        </p:txBody>
      </p:sp>
      <p:graphicFrame>
        <p:nvGraphicFramePr>
          <p:cNvPr id="758843" name="Group 59"/>
          <p:cNvGraphicFramePr>
            <a:graphicFrameLocks noGrp="1"/>
          </p:cNvGraphicFramePr>
          <p:nvPr/>
        </p:nvGraphicFramePr>
        <p:xfrm>
          <a:off x="914400" y="2090738"/>
          <a:ext cx="7924800" cy="4100517"/>
        </p:xfrm>
        <a:graphic>
          <a:graphicData uri="http://schemas.openxmlformats.org/drawingml/2006/table">
            <a:tbl>
              <a:tblPr/>
              <a:tblGrid>
                <a:gridCol w="1628775">
                  <a:extLst>
                    <a:ext uri="{9D8B030D-6E8A-4147-A177-3AD203B41FA5}">
                      <a16:colId xmlns:a16="http://schemas.microsoft.com/office/drawing/2014/main" val="20000"/>
                    </a:ext>
                  </a:extLst>
                </a:gridCol>
                <a:gridCol w="1925638">
                  <a:extLst>
                    <a:ext uri="{9D8B030D-6E8A-4147-A177-3AD203B41FA5}">
                      <a16:colId xmlns:a16="http://schemas.microsoft.com/office/drawing/2014/main" val="20001"/>
                    </a:ext>
                  </a:extLst>
                </a:gridCol>
                <a:gridCol w="2074862">
                  <a:extLst>
                    <a:ext uri="{9D8B030D-6E8A-4147-A177-3AD203B41FA5}">
                      <a16:colId xmlns:a16="http://schemas.microsoft.com/office/drawing/2014/main" val="20002"/>
                    </a:ext>
                  </a:extLst>
                </a:gridCol>
                <a:gridCol w="2295525">
                  <a:extLst>
                    <a:ext uri="{9D8B030D-6E8A-4147-A177-3AD203B41FA5}">
                      <a16:colId xmlns:a16="http://schemas.microsoft.com/office/drawing/2014/main" val="20003"/>
                    </a:ext>
                  </a:extLst>
                </a:gridCol>
              </a:tblGrid>
              <a:tr h="455613">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en-US" altLang="zh-CN" sz="2200" b="0" i="0" u="none" strike="noStrike" cap="none" normalizeH="0" baseline="0" smtClean="0">
                          <a:ln>
                            <a:noFill/>
                          </a:ln>
                          <a:solidFill>
                            <a:schemeClr val="tx1"/>
                          </a:solidFill>
                          <a:effectLst/>
                          <a:latin typeface="Verdana" pitchFamily="34" charset="0"/>
                          <a:ea typeface="宋体" charset="-122"/>
                        </a:rPr>
                        <a:t>Subnet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en-US" altLang="zh-CN" sz="2200" b="0" i="0" u="none" strike="noStrike" cap="none" normalizeH="0" baseline="0" smtClean="0">
                          <a:ln>
                            <a:noFill/>
                          </a:ln>
                          <a:solidFill>
                            <a:schemeClr val="tx1"/>
                          </a:solidFill>
                          <a:effectLst/>
                          <a:latin typeface="Verdana" pitchFamily="34" charset="0"/>
                          <a:ea typeface="宋体" charset="-122"/>
                        </a:rPr>
                        <a:t>Subnet Bits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en-US" altLang="zh-CN" sz="2200" b="0" i="0" u="none" strike="noStrike" cap="none" normalizeH="0" baseline="0" smtClean="0">
                          <a:ln>
                            <a:noFill/>
                          </a:ln>
                          <a:solidFill>
                            <a:schemeClr val="tx1"/>
                          </a:solidFill>
                          <a:effectLst/>
                          <a:latin typeface="Verdana" pitchFamily="34" charset="0"/>
                          <a:ea typeface="宋体" charset="-122"/>
                        </a:rPr>
                        <a:t>Host Bits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en-US" altLang="zh-CN" sz="2200" b="0" i="0" u="none" strike="noStrike" cap="none" normalizeH="0" baseline="0" smtClean="0">
                          <a:ln>
                            <a:noFill/>
                          </a:ln>
                          <a:solidFill>
                            <a:schemeClr val="tx1"/>
                          </a:solidFill>
                          <a:effectLst/>
                          <a:latin typeface="Verdana" pitchFamily="34" charset="0"/>
                          <a:ea typeface="宋体" charset="-122"/>
                        </a:rPr>
                        <a:t>In Decimal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5613">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200" b="0" i="0" u="none" strike="noStrike" cap="none" normalizeH="0" baseline="0" smtClean="0">
                          <a:ln>
                            <a:noFill/>
                          </a:ln>
                          <a:solidFill>
                            <a:schemeClr val="tx1"/>
                          </a:solidFill>
                          <a:effectLst/>
                          <a:latin typeface="Verdana" pitchFamily="34" charset="0"/>
                          <a:ea typeface="宋体" charset="-122"/>
                        </a:rPr>
                        <a:t>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200" b="0" i="0" u="none" strike="noStrike" cap="none" normalizeH="0" baseline="0" smtClean="0">
                          <a:ln>
                            <a:noFill/>
                          </a:ln>
                          <a:solidFill>
                            <a:schemeClr val="tx1"/>
                          </a:solidFill>
                          <a:effectLst/>
                          <a:latin typeface="Verdana" pitchFamily="34" charset="0"/>
                          <a:ea typeface="宋体" charset="-122"/>
                        </a:rPr>
                        <a:t>0000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200" b="0" i="0" u="none" strike="noStrike" cap="none" normalizeH="0" baseline="0" smtClean="0">
                          <a:ln>
                            <a:noFill/>
                          </a:ln>
                          <a:solidFill>
                            <a:schemeClr val="tx1"/>
                          </a:solidFill>
                          <a:effectLst/>
                          <a:latin typeface="Verdana" pitchFamily="34" charset="0"/>
                          <a:ea typeface="宋体" charset="-122"/>
                        </a:rPr>
                        <a:t>0000-1111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200" b="0" i="0" u="none" strike="noStrike" cap="none" normalizeH="0" baseline="0" smtClean="0">
                          <a:ln>
                            <a:noFill/>
                          </a:ln>
                          <a:solidFill>
                            <a:schemeClr val="tx1"/>
                          </a:solidFill>
                          <a:effectLst/>
                          <a:latin typeface="Verdana" pitchFamily="34" charset="0"/>
                          <a:ea typeface="宋体" charset="-122"/>
                        </a:rPr>
                        <a:t>.0 -.15</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5613">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200" b="0" i="0" u="none" strike="noStrike" cap="none" normalizeH="0" baseline="0" smtClean="0">
                          <a:ln>
                            <a:noFill/>
                          </a:ln>
                          <a:solidFill>
                            <a:schemeClr val="tx1"/>
                          </a:solidFill>
                          <a:effectLst/>
                          <a:latin typeface="Verdana" pitchFamily="34" charset="0"/>
                          <a:ea typeface="宋体" charset="-122"/>
                        </a:rPr>
                        <a:t>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200" b="0" i="0" u="none" strike="noStrike" cap="none" normalizeH="0" baseline="0" smtClean="0">
                          <a:ln>
                            <a:noFill/>
                          </a:ln>
                          <a:solidFill>
                            <a:schemeClr val="tx1"/>
                          </a:solidFill>
                          <a:effectLst/>
                          <a:latin typeface="Verdana" pitchFamily="34" charset="0"/>
                          <a:ea typeface="宋体" charset="-122"/>
                        </a:rPr>
                        <a:t>0001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200" b="0" i="0" u="none" strike="noStrike" cap="none" normalizeH="0" baseline="0" smtClean="0">
                          <a:ln>
                            <a:noFill/>
                          </a:ln>
                          <a:solidFill>
                            <a:schemeClr val="tx1"/>
                          </a:solidFill>
                          <a:effectLst/>
                          <a:latin typeface="Verdana" pitchFamily="34" charset="0"/>
                          <a:ea typeface="宋体" charset="-122"/>
                        </a:rPr>
                        <a:t>0000-1111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200" b="0" i="0" u="none" strike="noStrike" cap="none" normalizeH="0" baseline="0" smtClean="0">
                          <a:ln>
                            <a:noFill/>
                          </a:ln>
                          <a:solidFill>
                            <a:schemeClr val="tx1"/>
                          </a:solidFill>
                          <a:effectLst/>
                          <a:latin typeface="Verdana" pitchFamily="34" charset="0"/>
                          <a:ea typeface="宋体" charset="-122"/>
                        </a:rPr>
                        <a:t>.16 - .31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5613">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200" b="0" i="0" u="none" strike="noStrike" cap="none" normalizeH="0" baseline="0" smtClean="0">
                          <a:ln>
                            <a:noFill/>
                          </a:ln>
                          <a:solidFill>
                            <a:schemeClr val="tx1"/>
                          </a:solidFill>
                          <a:effectLst/>
                          <a:latin typeface="Verdana" pitchFamily="34" charset="0"/>
                          <a:ea typeface="宋体" charset="-122"/>
                        </a:rPr>
                        <a:t>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200" b="0" i="0" u="none" strike="noStrike" cap="none" normalizeH="0" baseline="0" smtClean="0">
                          <a:ln>
                            <a:noFill/>
                          </a:ln>
                          <a:solidFill>
                            <a:schemeClr val="tx1"/>
                          </a:solidFill>
                          <a:effectLst/>
                          <a:latin typeface="Verdana" pitchFamily="34" charset="0"/>
                          <a:ea typeface="宋体" charset="-122"/>
                        </a:rPr>
                        <a:t>0010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200" b="0" i="0" u="none" strike="noStrike" cap="none" normalizeH="0" baseline="0" smtClean="0">
                          <a:ln>
                            <a:noFill/>
                          </a:ln>
                          <a:solidFill>
                            <a:schemeClr val="tx1"/>
                          </a:solidFill>
                          <a:effectLst/>
                          <a:latin typeface="Verdana" pitchFamily="34" charset="0"/>
                          <a:ea typeface="宋体" charset="-122"/>
                        </a:rPr>
                        <a:t>0000-1111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200" b="0" i="0" u="none" strike="noStrike" cap="none" normalizeH="0" baseline="0" smtClean="0">
                          <a:ln>
                            <a:noFill/>
                          </a:ln>
                          <a:solidFill>
                            <a:schemeClr val="tx1"/>
                          </a:solidFill>
                          <a:effectLst/>
                          <a:latin typeface="Verdana" pitchFamily="34" charset="0"/>
                          <a:ea typeface="宋体" charset="-122"/>
                        </a:rPr>
                        <a:t>.32 - .47</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5613">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200" b="0" i="0" u="none" strike="noStrike" cap="none" normalizeH="0" baseline="0" smtClean="0">
                          <a:ln>
                            <a:noFill/>
                          </a:ln>
                          <a:solidFill>
                            <a:schemeClr val="tx1"/>
                          </a:solidFill>
                          <a:effectLst/>
                          <a:latin typeface="Verdana" pitchFamily="34" charset="0"/>
                          <a:ea typeface="宋体" charset="-122"/>
                        </a:rPr>
                        <a:t>4</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200" b="0" i="0" u="none" strike="noStrike" cap="none" normalizeH="0" baseline="0" smtClean="0">
                          <a:ln>
                            <a:noFill/>
                          </a:ln>
                          <a:solidFill>
                            <a:schemeClr val="tx1"/>
                          </a:solidFill>
                          <a:effectLst/>
                          <a:latin typeface="Verdana" pitchFamily="34" charset="0"/>
                          <a:ea typeface="宋体" charset="-122"/>
                        </a:rPr>
                        <a:t>0011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200" b="0" i="0" u="none" strike="noStrike" cap="none" normalizeH="0" baseline="0" smtClean="0">
                          <a:ln>
                            <a:noFill/>
                          </a:ln>
                          <a:solidFill>
                            <a:schemeClr val="tx1"/>
                          </a:solidFill>
                          <a:effectLst/>
                          <a:latin typeface="Verdana" pitchFamily="34" charset="0"/>
                          <a:ea typeface="宋体" charset="-122"/>
                        </a:rPr>
                        <a:t>0000-1111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200" b="0" i="0" u="none" strike="noStrike" cap="none" normalizeH="0" baseline="0" smtClean="0">
                          <a:ln>
                            <a:noFill/>
                          </a:ln>
                          <a:solidFill>
                            <a:schemeClr val="tx1"/>
                          </a:solidFill>
                          <a:effectLst/>
                          <a:latin typeface="Verdana" pitchFamily="34" charset="0"/>
                          <a:ea typeface="宋体" charset="-122"/>
                        </a:rPr>
                        <a:t>.48 - .63</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5613">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200" b="0" i="0" u="none" strike="noStrike" cap="none" normalizeH="0" baseline="0" smtClean="0">
                          <a:ln>
                            <a:noFill/>
                          </a:ln>
                          <a:solidFill>
                            <a:schemeClr val="tx1"/>
                          </a:solidFill>
                          <a:effectLst/>
                          <a:latin typeface="Verdana" pitchFamily="34" charset="0"/>
                          <a:ea typeface="宋体" charset="-122"/>
                        </a:rPr>
                        <a:t>5</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200" b="0" i="0" u="none" strike="noStrike" cap="none" normalizeH="0" baseline="0" smtClean="0">
                          <a:ln>
                            <a:noFill/>
                          </a:ln>
                          <a:solidFill>
                            <a:schemeClr val="tx1"/>
                          </a:solidFill>
                          <a:effectLst/>
                          <a:latin typeface="Verdana" pitchFamily="34" charset="0"/>
                          <a:ea typeface="宋体" charset="-122"/>
                        </a:rPr>
                        <a:t>0100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200" b="0" i="0" u="none" strike="noStrike" cap="none" normalizeH="0" baseline="0" smtClean="0">
                          <a:ln>
                            <a:noFill/>
                          </a:ln>
                          <a:solidFill>
                            <a:schemeClr val="tx1"/>
                          </a:solidFill>
                          <a:effectLst/>
                          <a:latin typeface="Verdana" pitchFamily="34" charset="0"/>
                          <a:ea typeface="宋体" charset="-122"/>
                        </a:rPr>
                        <a:t>0000-1111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200" b="0" i="0" u="none" strike="noStrike" cap="none" normalizeH="0" baseline="0" smtClean="0">
                          <a:ln>
                            <a:noFill/>
                          </a:ln>
                          <a:solidFill>
                            <a:schemeClr val="tx1"/>
                          </a:solidFill>
                          <a:effectLst/>
                          <a:latin typeface="Verdana" pitchFamily="34" charset="0"/>
                          <a:ea typeface="宋体" charset="-122"/>
                        </a:rPr>
                        <a:t>.64 - .79</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5613">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200" b="0" i="0" u="none" strike="noStrike" cap="none" normalizeH="0" baseline="0" smtClean="0">
                          <a:ln>
                            <a:noFill/>
                          </a:ln>
                          <a:solidFill>
                            <a:schemeClr val="tx1"/>
                          </a:solidFill>
                          <a:effectLst/>
                          <a:latin typeface="Verdana" pitchFamily="34" charset="0"/>
                          <a:ea typeface="宋体" charset="-122"/>
                        </a:rPr>
                        <a:t>6</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200" b="0" i="0" u="none" strike="noStrike" cap="none" normalizeH="0" baseline="0" smtClean="0">
                          <a:ln>
                            <a:noFill/>
                          </a:ln>
                          <a:solidFill>
                            <a:schemeClr val="tx1"/>
                          </a:solidFill>
                          <a:effectLst/>
                          <a:latin typeface="Verdana" pitchFamily="34" charset="0"/>
                          <a:ea typeface="宋体" charset="-122"/>
                        </a:rPr>
                        <a:t>0101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200" b="0" i="0" u="none" strike="noStrike" cap="none" normalizeH="0" baseline="0" smtClean="0">
                          <a:ln>
                            <a:noFill/>
                          </a:ln>
                          <a:solidFill>
                            <a:schemeClr val="tx1"/>
                          </a:solidFill>
                          <a:effectLst/>
                          <a:latin typeface="Verdana" pitchFamily="34" charset="0"/>
                          <a:ea typeface="宋体" charset="-122"/>
                        </a:rPr>
                        <a:t>0000-1111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200" b="0" i="0" u="none" strike="noStrike" cap="none" normalizeH="0" baseline="0" smtClean="0">
                          <a:ln>
                            <a:noFill/>
                          </a:ln>
                          <a:solidFill>
                            <a:schemeClr val="tx1"/>
                          </a:solidFill>
                          <a:effectLst/>
                          <a:latin typeface="Verdana" pitchFamily="34" charset="0"/>
                          <a:ea typeface="宋体" charset="-122"/>
                        </a:rPr>
                        <a:t>.80 - .95</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5613">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200" b="0" i="0" u="none" strike="noStrike" cap="none" normalizeH="0" baseline="0" smtClean="0">
                          <a:ln>
                            <a:noFill/>
                          </a:ln>
                          <a:solidFill>
                            <a:schemeClr val="tx1"/>
                          </a:solidFill>
                          <a:effectLst/>
                          <a:latin typeface="Verdana" pitchFamily="34" charset="0"/>
                          <a:ea typeface="宋体" charset="-122"/>
                        </a:rPr>
                        <a:t>7</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200" b="0" i="0" u="none" strike="noStrike" cap="none" normalizeH="0" baseline="0" smtClean="0">
                          <a:ln>
                            <a:noFill/>
                          </a:ln>
                          <a:solidFill>
                            <a:schemeClr val="tx1"/>
                          </a:solidFill>
                          <a:effectLst/>
                          <a:latin typeface="Verdana" pitchFamily="34" charset="0"/>
                          <a:ea typeface="宋体" charset="-122"/>
                        </a:rPr>
                        <a:t>0110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200" b="0" i="0" u="none" strike="noStrike" cap="none" normalizeH="0" baseline="0" smtClean="0">
                          <a:ln>
                            <a:noFill/>
                          </a:ln>
                          <a:solidFill>
                            <a:schemeClr val="tx1"/>
                          </a:solidFill>
                          <a:effectLst/>
                          <a:latin typeface="Verdana" pitchFamily="34" charset="0"/>
                          <a:ea typeface="宋体" charset="-122"/>
                        </a:rPr>
                        <a:t>0000-1111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200" b="0" i="0" u="none" strike="noStrike" cap="none" normalizeH="0" baseline="0" smtClean="0">
                          <a:ln>
                            <a:noFill/>
                          </a:ln>
                          <a:solidFill>
                            <a:schemeClr val="tx1"/>
                          </a:solidFill>
                          <a:effectLst/>
                          <a:latin typeface="Verdana" pitchFamily="34" charset="0"/>
                          <a:ea typeface="宋体" charset="-122"/>
                        </a:rPr>
                        <a:t>.96 - .111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5613">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200" b="0" i="0" u="none" strike="noStrike" cap="none" normalizeH="0" baseline="0" smtClean="0">
                          <a:ln>
                            <a:noFill/>
                          </a:ln>
                          <a:solidFill>
                            <a:schemeClr val="tx1"/>
                          </a:solidFill>
                          <a:effectLst/>
                          <a:latin typeface="Verdana" pitchFamily="34" charset="0"/>
                          <a:ea typeface="宋体" charset="-122"/>
                        </a:rPr>
                        <a:t>8</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200" b="0" i="0" u="none" strike="noStrike" cap="none" normalizeH="0" baseline="0" smtClean="0">
                          <a:ln>
                            <a:noFill/>
                          </a:ln>
                          <a:solidFill>
                            <a:schemeClr val="tx1"/>
                          </a:solidFill>
                          <a:effectLst/>
                          <a:latin typeface="Verdana" pitchFamily="34" charset="0"/>
                          <a:ea typeface="宋体" charset="-122"/>
                        </a:rPr>
                        <a:t>0111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200" b="0" i="0" u="none" strike="noStrike" cap="none" normalizeH="0" baseline="0" smtClean="0">
                          <a:ln>
                            <a:noFill/>
                          </a:ln>
                          <a:solidFill>
                            <a:schemeClr val="tx1"/>
                          </a:solidFill>
                          <a:effectLst/>
                          <a:latin typeface="Verdana" pitchFamily="34" charset="0"/>
                          <a:ea typeface="宋体" charset="-122"/>
                        </a:rPr>
                        <a:t>0000-1111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200" b="0" i="0" u="none" strike="noStrike" cap="none" normalizeH="0" baseline="0" smtClean="0">
                          <a:ln>
                            <a:noFill/>
                          </a:ln>
                          <a:solidFill>
                            <a:schemeClr val="tx1"/>
                          </a:solidFill>
                          <a:effectLst/>
                          <a:latin typeface="Verdana" pitchFamily="34" charset="0"/>
                          <a:ea typeface="宋体" charset="-122"/>
                        </a:rPr>
                        <a:t>.112 - .127</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758786"/>
                                        </p:tgtEl>
                                        <p:attrNameLst>
                                          <p:attrName>style.visibility</p:attrName>
                                        </p:attrNameLst>
                                      </p:cBhvr>
                                      <p:to>
                                        <p:strVal val="visible"/>
                                      </p:to>
                                    </p:set>
                                    <p:animEffect transition="in" filter="checkerboard(across)">
                                      <p:cBhvr>
                                        <p:cTn id="7" dur="500"/>
                                        <p:tgtEl>
                                          <p:spTgt spid="75878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58787">
                                            <p:txEl>
                                              <p:pRg st="0" end="0"/>
                                            </p:txEl>
                                          </p:spTgt>
                                        </p:tgtEl>
                                        <p:attrNameLst>
                                          <p:attrName>style.visibility</p:attrName>
                                        </p:attrNameLst>
                                      </p:cBhvr>
                                      <p:to>
                                        <p:strVal val="visible"/>
                                      </p:to>
                                    </p:set>
                                    <p:animEffect transition="in" filter="checkerboard(across)">
                                      <p:cBhvr>
                                        <p:cTn id="12" dur="500"/>
                                        <p:tgtEl>
                                          <p:spTgt spid="75878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58843"/>
                                        </p:tgtEl>
                                        <p:attrNameLst>
                                          <p:attrName>style.visibility</p:attrName>
                                        </p:attrNameLst>
                                      </p:cBhvr>
                                      <p:to>
                                        <p:strVal val="visible"/>
                                      </p:to>
                                    </p:set>
                                    <p:anim calcmode="lin" valueType="num">
                                      <p:cBhvr additive="base">
                                        <p:cTn id="17" dur="500" fill="hold"/>
                                        <p:tgtEl>
                                          <p:spTgt spid="758843"/>
                                        </p:tgtEl>
                                        <p:attrNameLst>
                                          <p:attrName>ppt_x</p:attrName>
                                        </p:attrNameLst>
                                      </p:cBhvr>
                                      <p:tavLst>
                                        <p:tav tm="0">
                                          <p:val>
                                            <p:strVal val="#ppt_x"/>
                                          </p:val>
                                        </p:tav>
                                        <p:tav tm="100000">
                                          <p:val>
                                            <p:strVal val="#ppt_x"/>
                                          </p:val>
                                        </p:tav>
                                      </p:tavLst>
                                    </p:anim>
                                    <p:anim calcmode="lin" valueType="num">
                                      <p:cBhvr additive="base">
                                        <p:cTn id="18" dur="500" fill="hold"/>
                                        <p:tgtEl>
                                          <p:spTgt spid="7588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8786" grpId="0" autoUpdateAnimBg="0"/>
      <p:bldP spid="758787" grpId="0" build="p"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0834" name="Rectangle 2"/>
          <p:cNvSpPr>
            <a:spLocks noGrp="1" noChangeArrowheads="1"/>
          </p:cNvSpPr>
          <p:nvPr>
            <p:ph type="title"/>
          </p:nvPr>
        </p:nvSpPr>
        <p:spPr/>
        <p:txBody>
          <a:bodyPr/>
          <a:lstStyle/>
          <a:p>
            <a:pPr eaLnBrk="1" hangingPunct="1"/>
            <a:r>
              <a:rPr lang="en-US" altLang="zh-CN" smtClean="0"/>
              <a:t>Step 5 continued</a:t>
            </a:r>
            <a:r>
              <a:rPr lang="en-US" altLang="zh-CN" smtClean="0">
                <a:latin typeface="Tahoma" pitchFamily="34" charset="0"/>
              </a:rPr>
              <a:t>…</a:t>
            </a:r>
            <a:endParaRPr lang="en-US" altLang="zh-CN" smtClean="0"/>
          </a:p>
        </p:txBody>
      </p:sp>
      <p:graphicFrame>
        <p:nvGraphicFramePr>
          <p:cNvPr id="760887" name="Group 55"/>
          <p:cNvGraphicFramePr>
            <a:graphicFrameLocks noGrp="1"/>
          </p:cNvGraphicFramePr>
          <p:nvPr/>
        </p:nvGraphicFramePr>
        <p:xfrm>
          <a:off x="533400" y="2057400"/>
          <a:ext cx="8305800" cy="3840480"/>
        </p:xfrm>
        <a:graphic>
          <a:graphicData uri="http://schemas.openxmlformats.org/drawingml/2006/table">
            <a:tbl>
              <a:tblPr/>
              <a:tblGrid>
                <a:gridCol w="2076450">
                  <a:extLst>
                    <a:ext uri="{9D8B030D-6E8A-4147-A177-3AD203B41FA5}">
                      <a16:colId xmlns:a16="http://schemas.microsoft.com/office/drawing/2014/main" val="20000"/>
                    </a:ext>
                  </a:extLst>
                </a:gridCol>
                <a:gridCol w="2076450">
                  <a:extLst>
                    <a:ext uri="{9D8B030D-6E8A-4147-A177-3AD203B41FA5}">
                      <a16:colId xmlns:a16="http://schemas.microsoft.com/office/drawing/2014/main" val="20001"/>
                    </a:ext>
                  </a:extLst>
                </a:gridCol>
                <a:gridCol w="2076450">
                  <a:extLst>
                    <a:ext uri="{9D8B030D-6E8A-4147-A177-3AD203B41FA5}">
                      <a16:colId xmlns:a16="http://schemas.microsoft.com/office/drawing/2014/main" val="20002"/>
                    </a:ext>
                  </a:extLst>
                </a:gridCol>
                <a:gridCol w="2076450">
                  <a:extLst>
                    <a:ext uri="{9D8B030D-6E8A-4147-A177-3AD203B41FA5}">
                      <a16:colId xmlns:a16="http://schemas.microsoft.com/office/drawing/2014/main" val="20003"/>
                    </a:ext>
                  </a:extLst>
                </a:gridCol>
              </a:tblGrid>
              <a:tr h="152400">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en-US" altLang="zh-CN" sz="2200" b="0" i="0" u="none" strike="noStrike" cap="none" normalizeH="0" baseline="0" smtClean="0">
                          <a:ln>
                            <a:noFill/>
                          </a:ln>
                          <a:solidFill>
                            <a:schemeClr val="tx1"/>
                          </a:solidFill>
                          <a:effectLst/>
                          <a:latin typeface="Verdana" pitchFamily="34" charset="0"/>
                          <a:ea typeface="宋体" charset="-122"/>
                        </a:rPr>
                        <a:t>Subnet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en-US" altLang="zh-CN" sz="2200" b="0" i="0" u="none" strike="noStrike" cap="none" normalizeH="0" baseline="0" smtClean="0">
                          <a:ln>
                            <a:noFill/>
                          </a:ln>
                          <a:solidFill>
                            <a:schemeClr val="tx1"/>
                          </a:solidFill>
                          <a:effectLst/>
                          <a:latin typeface="Verdana" pitchFamily="34" charset="0"/>
                          <a:ea typeface="宋体" charset="-122"/>
                        </a:rPr>
                        <a:t>Subnet Bits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en-US" altLang="zh-CN" sz="2200" b="0" i="0" u="none" strike="noStrike" cap="none" normalizeH="0" baseline="0" smtClean="0">
                          <a:ln>
                            <a:noFill/>
                          </a:ln>
                          <a:solidFill>
                            <a:schemeClr val="tx1"/>
                          </a:solidFill>
                          <a:effectLst/>
                          <a:latin typeface="Verdana" pitchFamily="34" charset="0"/>
                          <a:ea typeface="宋体" charset="-122"/>
                        </a:rPr>
                        <a:t>Host Bits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en-US" altLang="zh-CN" sz="2200" b="0" i="0" u="none" strike="noStrike" cap="none" normalizeH="0" baseline="0" smtClean="0">
                          <a:ln>
                            <a:noFill/>
                          </a:ln>
                          <a:solidFill>
                            <a:schemeClr val="tx1"/>
                          </a:solidFill>
                          <a:effectLst/>
                          <a:latin typeface="Verdana" pitchFamily="34" charset="0"/>
                          <a:ea typeface="宋体" charset="-122"/>
                        </a:rPr>
                        <a:t>In Decimal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0675">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200" b="0" i="0" u="none" strike="noStrike" cap="none" normalizeH="0" baseline="0" smtClean="0">
                          <a:ln>
                            <a:noFill/>
                          </a:ln>
                          <a:solidFill>
                            <a:schemeClr val="tx1"/>
                          </a:solidFill>
                          <a:effectLst/>
                          <a:latin typeface="Verdana" pitchFamily="34" charset="0"/>
                          <a:ea typeface="宋体" charset="-122"/>
                        </a:rPr>
                        <a:t>9</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200" b="0" i="0" u="none" strike="noStrike" cap="none" normalizeH="0" baseline="0" smtClean="0">
                          <a:ln>
                            <a:noFill/>
                          </a:ln>
                          <a:solidFill>
                            <a:schemeClr val="tx1"/>
                          </a:solidFill>
                          <a:effectLst/>
                          <a:latin typeface="Verdana" pitchFamily="34" charset="0"/>
                          <a:ea typeface="宋体" charset="-122"/>
                        </a:rPr>
                        <a:t>1000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200" b="0" i="0" u="none" strike="noStrike" cap="none" normalizeH="0" baseline="0" smtClean="0">
                          <a:ln>
                            <a:noFill/>
                          </a:ln>
                          <a:solidFill>
                            <a:schemeClr val="tx1"/>
                          </a:solidFill>
                          <a:effectLst/>
                          <a:latin typeface="Verdana" pitchFamily="34" charset="0"/>
                          <a:ea typeface="宋体" charset="-122"/>
                        </a:rPr>
                        <a:t>0000-1111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200" b="0" i="0" u="none" strike="noStrike" cap="none" normalizeH="0" baseline="0" smtClean="0">
                          <a:ln>
                            <a:noFill/>
                          </a:ln>
                          <a:solidFill>
                            <a:schemeClr val="tx1"/>
                          </a:solidFill>
                          <a:effectLst/>
                          <a:latin typeface="Verdana" pitchFamily="34" charset="0"/>
                          <a:ea typeface="宋体" charset="-122"/>
                        </a:rPr>
                        <a:t>.128 -.143</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39713">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200" b="0" i="0" u="none" strike="noStrike" cap="none" normalizeH="0" baseline="0" smtClean="0">
                          <a:ln>
                            <a:noFill/>
                          </a:ln>
                          <a:solidFill>
                            <a:schemeClr val="tx1"/>
                          </a:solidFill>
                          <a:effectLst/>
                          <a:latin typeface="Verdana" pitchFamily="34" charset="0"/>
                          <a:ea typeface="宋体" charset="-122"/>
                        </a:rPr>
                        <a:t>10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200" b="0" i="0" u="none" strike="noStrike" cap="none" normalizeH="0" baseline="0" smtClean="0">
                          <a:ln>
                            <a:noFill/>
                          </a:ln>
                          <a:solidFill>
                            <a:schemeClr val="tx1"/>
                          </a:solidFill>
                          <a:effectLst/>
                          <a:latin typeface="Verdana" pitchFamily="34" charset="0"/>
                          <a:ea typeface="宋体" charset="-122"/>
                        </a:rPr>
                        <a:t>1001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200" b="0" i="0" u="none" strike="noStrike" cap="none" normalizeH="0" baseline="0" smtClean="0">
                          <a:ln>
                            <a:noFill/>
                          </a:ln>
                          <a:solidFill>
                            <a:schemeClr val="tx1"/>
                          </a:solidFill>
                          <a:effectLst/>
                          <a:latin typeface="Verdana" pitchFamily="34" charset="0"/>
                          <a:ea typeface="宋体" charset="-122"/>
                        </a:rPr>
                        <a:t>0000-1111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200" b="0" i="0" u="none" strike="noStrike" cap="none" normalizeH="0" baseline="0" smtClean="0">
                          <a:ln>
                            <a:noFill/>
                          </a:ln>
                          <a:solidFill>
                            <a:schemeClr val="tx1"/>
                          </a:solidFill>
                          <a:effectLst/>
                          <a:latin typeface="Verdana" pitchFamily="34" charset="0"/>
                          <a:ea typeface="宋体" charset="-122"/>
                        </a:rPr>
                        <a:t>.144 - .159</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38125">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200" b="0" i="0" u="none" strike="noStrike" cap="none" normalizeH="0" baseline="0" smtClean="0">
                          <a:ln>
                            <a:noFill/>
                          </a:ln>
                          <a:solidFill>
                            <a:schemeClr val="tx1"/>
                          </a:solidFill>
                          <a:effectLst/>
                          <a:latin typeface="Verdana" pitchFamily="34" charset="0"/>
                          <a:ea typeface="宋体" charset="-122"/>
                        </a:rPr>
                        <a:t>11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200" b="0" i="0" u="none" strike="noStrike" cap="none" normalizeH="0" baseline="0" smtClean="0">
                          <a:ln>
                            <a:noFill/>
                          </a:ln>
                          <a:solidFill>
                            <a:schemeClr val="tx1"/>
                          </a:solidFill>
                          <a:effectLst/>
                          <a:latin typeface="Verdana" pitchFamily="34" charset="0"/>
                          <a:ea typeface="宋体" charset="-122"/>
                        </a:rPr>
                        <a:t>1010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200" b="0" i="0" u="none" strike="noStrike" cap="none" normalizeH="0" baseline="0" smtClean="0">
                          <a:ln>
                            <a:noFill/>
                          </a:ln>
                          <a:solidFill>
                            <a:schemeClr val="tx1"/>
                          </a:solidFill>
                          <a:effectLst/>
                          <a:latin typeface="Verdana" pitchFamily="34" charset="0"/>
                          <a:ea typeface="宋体" charset="-122"/>
                        </a:rPr>
                        <a:t>0000-1111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200" b="0" i="0" u="none" strike="noStrike" cap="none" normalizeH="0" baseline="0" smtClean="0">
                          <a:ln>
                            <a:noFill/>
                          </a:ln>
                          <a:solidFill>
                            <a:schemeClr val="tx1"/>
                          </a:solidFill>
                          <a:effectLst/>
                          <a:latin typeface="Verdana" pitchFamily="34" charset="0"/>
                          <a:ea typeface="宋体" charset="-122"/>
                        </a:rPr>
                        <a:t>.160 - .175</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39713">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200" b="0" i="0" u="none" strike="noStrike" cap="none" normalizeH="0" baseline="0" smtClean="0">
                          <a:ln>
                            <a:noFill/>
                          </a:ln>
                          <a:solidFill>
                            <a:schemeClr val="tx1"/>
                          </a:solidFill>
                          <a:effectLst/>
                          <a:latin typeface="Verdana" pitchFamily="34" charset="0"/>
                          <a:ea typeface="宋体" charset="-122"/>
                        </a:rPr>
                        <a:t>12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200" b="0" i="0" u="none" strike="noStrike" cap="none" normalizeH="0" baseline="0" smtClean="0">
                          <a:ln>
                            <a:noFill/>
                          </a:ln>
                          <a:solidFill>
                            <a:schemeClr val="tx1"/>
                          </a:solidFill>
                          <a:effectLst/>
                          <a:latin typeface="Verdana" pitchFamily="34" charset="0"/>
                          <a:ea typeface="宋体" charset="-122"/>
                        </a:rPr>
                        <a:t>1011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200" b="0" i="0" u="none" strike="noStrike" cap="none" normalizeH="0" baseline="0" smtClean="0">
                          <a:ln>
                            <a:noFill/>
                          </a:ln>
                          <a:solidFill>
                            <a:schemeClr val="tx1"/>
                          </a:solidFill>
                          <a:effectLst/>
                          <a:latin typeface="Verdana" pitchFamily="34" charset="0"/>
                          <a:ea typeface="宋体" charset="-122"/>
                        </a:rPr>
                        <a:t>0000-1111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200" b="0" i="0" u="none" strike="noStrike" cap="none" normalizeH="0" baseline="0" smtClean="0">
                          <a:ln>
                            <a:noFill/>
                          </a:ln>
                          <a:solidFill>
                            <a:schemeClr val="tx1"/>
                          </a:solidFill>
                          <a:effectLst/>
                          <a:latin typeface="Verdana" pitchFamily="34" charset="0"/>
                          <a:ea typeface="宋体" charset="-122"/>
                        </a:rPr>
                        <a:t>.176 - .191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39713">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200" b="0" i="0" u="none" strike="noStrike" cap="none" normalizeH="0" baseline="0" smtClean="0">
                          <a:ln>
                            <a:noFill/>
                          </a:ln>
                          <a:solidFill>
                            <a:schemeClr val="tx1"/>
                          </a:solidFill>
                          <a:effectLst/>
                          <a:latin typeface="Verdana" pitchFamily="34" charset="0"/>
                          <a:ea typeface="宋体" charset="-122"/>
                        </a:rPr>
                        <a:t>13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200" b="0" i="0" u="none" strike="noStrike" cap="none" normalizeH="0" baseline="0" smtClean="0">
                          <a:ln>
                            <a:noFill/>
                          </a:ln>
                          <a:solidFill>
                            <a:schemeClr val="tx1"/>
                          </a:solidFill>
                          <a:effectLst/>
                          <a:latin typeface="Verdana" pitchFamily="34" charset="0"/>
                          <a:ea typeface="宋体" charset="-122"/>
                        </a:rPr>
                        <a:t>1100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200" b="0" i="0" u="none" strike="noStrike" cap="none" normalizeH="0" baseline="0" smtClean="0">
                          <a:ln>
                            <a:noFill/>
                          </a:ln>
                          <a:solidFill>
                            <a:schemeClr val="tx1"/>
                          </a:solidFill>
                          <a:effectLst/>
                          <a:latin typeface="Verdana" pitchFamily="34" charset="0"/>
                          <a:ea typeface="宋体" charset="-122"/>
                        </a:rPr>
                        <a:t>0000-1111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200" b="0" i="0" u="none" strike="noStrike" cap="none" normalizeH="0" baseline="0" smtClean="0">
                          <a:ln>
                            <a:noFill/>
                          </a:ln>
                          <a:solidFill>
                            <a:schemeClr val="tx1"/>
                          </a:solidFill>
                          <a:effectLst/>
                          <a:latin typeface="Verdana" pitchFamily="34" charset="0"/>
                          <a:ea typeface="宋体" charset="-122"/>
                        </a:rPr>
                        <a:t>.192 - .207</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38125">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200" b="0" i="0" u="none" strike="noStrike" cap="none" normalizeH="0" baseline="0" smtClean="0">
                          <a:ln>
                            <a:noFill/>
                          </a:ln>
                          <a:solidFill>
                            <a:schemeClr val="tx1"/>
                          </a:solidFill>
                          <a:effectLst/>
                          <a:latin typeface="Verdana" pitchFamily="34" charset="0"/>
                          <a:ea typeface="宋体" charset="-122"/>
                        </a:rPr>
                        <a:t>14</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200" b="0" i="0" u="none" strike="noStrike" cap="none" normalizeH="0" baseline="0" smtClean="0">
                          <a:ln>
                            <a:noFill/>
                          </a:ln>
                          <a:solidFill>
                            <a:schemeClr val="tx1"/>
                          </a:solidFill>
                          <a:effectLst/>
                          <a:latin typeface="Verdana" pitchFamily="34" charset="0"/>
                          <a:ea typeface="宋体" charset="-122"/>
                        </a:rPr>
                        <a:t>1101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200" b="0" i="0" u="none" strike="noStrike" cap="none" normalizeH="0" baseline="0" smtClean="0">
                          <a:ln>
                            <a:noFill/>
                          </a:ln>
                          <a:solidFill>
                            <a:schemeClr val="tx1"/>
                          </a:solidFill>
                          <a:effectLst/>
                          <a:latin typeface="Verdana" pitchFamily="34" charset="0"/>
                          <a:ea typeface="宋体" charset="-122"/>
                        </a:rPr>
                        <a:t>0000-1111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200" b="0" i="0" u="none" strike="noStrike" cap="none" normalizeH="0" baseline="0" smtClean="0">
                          <a:ln>
                            <a:noFill/>
                          </a:ln>
                          <a:solidFill>
                            <a:schemeClr val="tx1"/>
                          </a:solidFill>
                          <a:effectLst/>
                          <a:latin typeface="Verdana" pitchFamily="34" charset="0"/>
                          <a:ea typeface="宋体" charset="-122"/>
                        </a:rPr>
                        <a:t>.208 - .223</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39713">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200" b="0" i="0" u="none" strike="noStrike" cap="none" normalizeH="0" baseline="0" smtClean="0">
                          <a:ln>
                            <a:noFill/>
                          </a:ln>
                          <a:solidFill>
                            <a:schemeClr val="tx1"/>
                          </a:solidFill>
                          <a:effectLst/>
                          <a:latin typeface="Verdana" pitchFamily="34" charset="0"/>
                          <a:ea typeface="宋体" charset="-122"/>
                        </a:rPr>
                        <a:t>15</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200" b="0" i="0" u="none" strike="noStrike" cap="none" normalizeH="0" baseline="0" smtClean="0">
                          <a:ln>
                            <a:noFill/>
                          </a:ln>
                          <a:solidFill>
                            <a:schemeClr val="tx1"/>
                          </a:solidFill>
                          <a:effectLst/>
                          <a:latin typeface="Verdana" pitchFamily="34" charset="0"/>
                          <a:ea typeface="宋体" charset="-122"/>
                        </a:rPr>
                        <a:t>1110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200" b="0" i="0" u="none" strike="noStrike" cap="none" normalizeH="0" baseline="0" smtClean="0">
                          <a:ln>
                            <a:noFill/>
                          </a:ln>
                          <a:solidFill>
                            <a:schemeClr val="tx1"/>
                          </a:solidFill>
                          <a:effectLst/>
                          <a:latin typeface="Verdana" pitchFamily="34" charset="0"/>
                          <a:ea typeface="宋体" charset="-122"/>
                        </a:rPr>
                        <a:t>0000-1111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200" b="0" i="0" u="none" strike="noStrike" cap="none" normalizeH="0" baseline="0" smtClean="0">
                          <a:ln>
                            <a:noFill/>
                          </a:ln>
                          <a:solidFill>
                            <a:schemeClr val="tx1"/>
                          </a:solidFill>
                          <a:effectLst/>
                          <a:latin typeface="Verdana" pitchFamily="34" charset="0"/>
                          <a:ea typeface="宋体" charset="-122"/>
                        </a:rPr>
                        <a:t>.224 - .239</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38125">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200" b="0" i="0" u="none" strike="noStrike" cap="none" normalizeH="0" baseline="0" smtClean="0">
                          <a:ln>
                            <a:noFill/>
                          </a:ln>
                          <a:solidFill>
                            <a:schemeClr val="tx1"/>
                          </a:solidFill>
                          <a:effectLst/>
                          <a:latin typeface="Verdana" pitchFamily="34" charset="0"/>
                          <a:ea typeface="宋体" charset="-122"/>
                        </a:rPr>
                        <a:t>16</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200" b="0" i="0" u="none" strike="noStrike" cap="none" normalizeH="0" baseline="0" smtClean="0">
                          <a:ln>
                            <a:noFill/>
                          </a:ln>
                          <a:solidFill>
                            <a:schemeClr val="tx1"/>
                          </a:solidFill>
                          <a:effectLst/>
                          <a:latin typeface="Verdana" pitchFamily="34" charset="0"/>
                          <a:ea typeface="宋体" charset="-122"/>
                        </a:rPr>
                        <a:t>1111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200" b="0" i="0" u="none" strike="noStrike" cap="none" normalizeH="0" baseline="0" smtClean="0">
                          <a:ln>
                            <a:noFill/>
                          </a:ln>
                          <a:solidFill>
                            <a:schemeClr val="tx1"/>
                          </a:solidFill>
                          <a:effectLst/>
                          <a:latin typeface="Verdana" pitchFamily="34" charset="0"/>
                          <a:ea typeface="宋体" charset="-122"/>
                        </a:rPr>
                        <a:t>0000-1111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200" b="0" i="0" u="none" strike="noStrike" cap="none" normalizeH="0" baseline="0" smtClean="0">
                          <a:ln>
                            <a:noFill/>
                          </a:ln>
                          <a:solidFill>
                            <a:schemeClr val="tx1"/>
                          </a:solidFill>
                          <a:effectLst/>
                          <a:latin typeface="Verdana" pitchFamily="34" charset="0"/>
                          <a:ea typeface="宋体" charset="-122"/>
                        </a:rPr>
                        <a:t>.240 - .255</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760834"/>
                                        </p:tgtEl>
                                        <p:attrNameLst>
                                          <p:attrName>style.visibility</p:attrName>
                                        </p:attrNameLst>
                                      </p:cBhvr>
                                      <p:to>
                                        <p:strVal val="visible"/>
                                      </p:to>
                                    </p:set>
                                    <p:animEffect transition="in" filter="randombar(horizontal)">
                                      <p:cBhvr>
                                        <p:cTn id="7" dur="500"/>
                                        <p:tgtEl>
                                          <p:spTgt spid="76083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60887"/>
                                        </p:tgtEl>
                                        <p:attrNameLst>
                                          <p:attrName>style.visibility</p:attrName>
                                        </p:attrNameLst>
                                      </p:cBhvr>
                                      <p:to>
                                        <p:strVal val="visible"/>
                                      </p:to>
                                    </p:set>
                                    <p:animEffect transition="in" filter="randombar(horizontal)">
                                      <p:cBhvr>
                                        <p:cTn id="12" dur="500"/>
                                        <p:tgtEl>
                                          <p:spTgt spid="7608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0834"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zh-CN" smtClean="0"/>
              <a:t>Step 5 continued</a:t>
            </a:r>
            <a:r>
              <a:rPr lang="en-US" altLang="zh-CN" smtClean="0">
                <a:latin typeface="Tahoma" pitchFamily="34" charset="0"/>
              </a:rPr>
              <a:t>…</a:t>
            </a:r>
            <a:endParaRPr lang="en-US" altLang="zh-CN" smtClean="0"/>
          </a:p>
        </p:txBody>
      </p:sp>
      <p:sp>
        <p:nvSpPr>
          <p:cNvPr id="39939" name="Rectangle 3"/>
          <p:cNvSpPr>
            <a:spLocks noGrp="1" noChangeArrowheads="1"/>
          </p:cNvSpPr>
          <p:nvPr>
            <p:ph type="body" idx="1"/>
          </p:nvPr>
        </p:nvSpPr>
        <p:spPr>
          <a:xfrm>
            <a:off x="566738" y="1752600"/>
            <a:ext cx="8577262" cy="4267200"/>
          </a:xfrm>
        </p:spPr>
        <p:txBody>
          <a:bodyPr/>
          <a:lstStyle/>
          <a:p>
            <a:pPr marL="454025" indent="-454025" eaLnBrk="1" hangingPunct="1">
              <a:lnSpc>
                <a:spcPct val="150000"/>
              </a:lnSpc>
            </a:pPr>
            <a:r>
              <a:rPr lang="en-US" altLang="zh-CN" sz="3200" smtClean="0"/>
              <a:t>16 </a:t>
            </a:r>
            <a:r>
              <a:rPr lang="en-US" altLang="zh-CN" sz="3200" i="1" u="sng" smtClean="0"/>
              <a:t>possible</a:t>
            </a:r>
            <a:r>
              <a:rPr lang="en-US" altLang="zh-CN" sz="3200" smtClean="0"/>
              <a:t> subnets.</a:t>
            </a:r>
          </a:p>
          <a:p>
            <a:pPr marL="454025" indent="-454025" eaLnBrk="1" hangingPunct="1">
              <a:lnSpc>
                <a:spcPct val="150000"/>
              </a:lnSpc>
            </a:pPr>
            <a:r>
              <a:rPr lang="en-US" altLang="zh-CN" sz="3200" smtClean="0"/>
              <a:t>16 </a:t>
            </a:r>
            <a:r>
              <a:rPr lang="en-US" altLang="zh-CN" sz="3200" i="1" u="sng" smtClean="0"/>
              <a:t>possible</a:t>
            </a:r>
            <a:r>
              <a:rPr lang="en-US" altLang="zh-CN" sz="3200" smtClean="0"/>
              <a:t> hosts on each subnet</a:t>
            </a:r>
          </a:p>
          <a:p>
            <a:pPr marL="454025" indent="-454025" eaLnBrk="1" hangingPunct="1">
              <a:lnSpc>
                <a:spcPct val="150000"/>
              </a:lnSpc>
            </a:pPr>
            <a:r>
              <a:rPr lang="en-US" altLang="zh-CN" sz="3200" smtClean="0"/>
              <a:t>14 </a:t>
            </a:r>
            <a:r>
              <a:rPr lang="en-US" altLang="zh-CN" sz="3200" i="1" u="sng" smtClean="0"/>
              <a:t>available</a:t>
            </a:r>
            <a:r>
              <a:rPr lang="en-US" altLang="zh-CN" sz="3200" smtClean="0"/>
              <a:t> subnets</a:t>
            </a:r>
          </a:p>
          <a:p>
            <a:pPr marL="454025" indent="-454025" eaLnBrk="1" hangingPunct="1">
              <a:lnSpc>
                <a:spcPct val="150000"/>
              </a:lnSpc>
            </a:pPr>
            <a:r>
              <a:rPr lang="en-US" altLang="zh-CN" sz="3200" smtClean="0"/>
              <a:t>14 </a:t>
            </a:r>
            <a:r>
              <a:rPr lang="en-US" altLang="zh-CN" sz="3200" i="1" u="sng" smtClean="0"/>
              <a:t>available </a:t>
            </a:r>
            <a:r>
              <a:rPr lang="en-US" altLang="zh-CN" sz="3200" smtClean="0"/>
              <a:t>hosts on each subnet</a:t>
            </a:r>
          </a:p>
        </p:txBody>
      </p:sp>
    </p:spTree>
  </p:cSld>
  <p:clrMapOvr>
    <a:masterClrMapping/>
  </p:clrMapOvr>
  <p:transition spd="med">
    <p:rand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zh-CN" smtClean="0"/>
              <a:t>Layer3: Network Layer</a:t>
            </a:r>
            <a:endParaRPr lang="zh-CN" altLang="en-US" smtClean="0"/>
          </a:p>
        </p:txBody>
      </p:sp>
      <p:sp>
        <p:nvSpPr>
          <p:cNvPr id="9219" name="Rectangle 3"/>
          <p:cNvSpPr>
            <a:spLocks noGrp="1" noChangeArrowheads="1"/>
          </p:cNvSpPr>
          <p:nvPr>
            <p:ph type="body" idx="1"/>
          </p:nvPr>
        </p:nvSpPr>
        <p:spPr>
          <a:xfrm>
            <a:off x="571500" y="1814513"/>
            <a:ext cx="8382000" cy="4114800"/>
          </a:xfrm>
        </p:spPr>
        <p:txBody>
          <a:bodyPr/>
          <a:lstStyle/>
          <a:p>
            <a:pPr eaLnBrk="1" hangingPunct="1"/>
            <a:r>
              <a:rPr lang="en-US" altLang="zh-CN" sz="2600" dirty="0" smtClean="0">
                <a:solidFill>
                  <a:schemeClr val="tx2"/>
                </a:solidFill>
              </a:rPr>
              <a:t>Overview of the Network Layer</a:t>
            </a:r>
          </a:p>
          <a:p>
            <a:pPr eaLnBrk="1" hangingPunct="1"/>
            <a:r>
              <a:rPr lang="en-US" altLang="zh-CN" sz="2600" dirty="0">
                <a:solidFill>
                  <a:srgbClr val="006600"/>
                </a:solidFill>
              </a:rPr>
              <a:t>IP Addresses and Subnets</a:t>
            </a:r>
          </a:p>
          <a:p>
            <a:pPr eaLnBrk="1" hangingPunct="1"/>
            <a:r>
              <a:rPr lang="en-US" altLang="zh-CN" sz="2600" dirty="0" smtClean="0"/>
              <a:t>Layer 3 Devices </a:t>
            </a:r>
          </a:p>
          <a:p>
            <a:pPr eaLnBrk="1" hangingPunct="1"/>
            <a:r>
              <a:rPr lang="en-US" altLang="zh-CN" sz="2600" dirty="0" smtClean="0"/>
              <a:t>ARP Protocol</a:t>
            </a:r>
          </a:p>
          <a:p>
            <a:pPr eaLnBrk="1" hangingPunct="1"/>
            <a:r>
              <a:rPr lang="en-US" altLang="zh-CN" sz="2600" dirty="0" smtClean="0"/>
              <a:t>Network Layer Services</a:t>
            </a:r>
          </a:p>
          <a:p>
            <a:pPr eaLnBrk="1" hangingPunct="1"/>
            <a:r>
              <a:rPr lang="en-US" altLang="zh-CN" sz="2600" dirty="0" smtClean="0"/>
              <a:t>Routed and Routing Protocols</a:t>
            </a:r>
          </a:p>
          <a:p>
            <a:pPr eaLnBrk="1" hangingPunct="1"/>
            <a:r>
              <a:rPr lang="en-US" altLang="zh-CN" sz="2600" dirty="0" smtClean="0"/>
              <a:t>VLSM</a:t>
            </a:r>
          </a:p>
          <a:p>
            <a:pPr eaLnBrk="1" hangingPunct="1"/>
            <a:r>
              <a:rPr lang="en-US" altLang="zh-CN" sz="2600" dirty="0" smtClean="0"/>
              <a:t>ICMP</a:t>
            </a:r>
          </a:p>
          <a:p>
            <a:pPr eaLnBrk="1" hangingPunct="1"/>
            <a:r>
              <a:rPr lang="en-US" altLang="zh-CN" sz="2600" dirty="0" smtClean="0"/>
              <a:t>Mobile IP</a:t>
            </a:r>
          </a:p>
        </p:txBody>
      </p:sp>
    </p:spTree>
  </p:cSld>
  <p:clrMapOvr>
    <a:masterClrMapping/>
  </p:clrMapOvr>
  <p:transition spd="med">
    <p:random/>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4930" name="Rectangle 2"/>
          <p:cNvSpPr>
            <a:spLocks noGrp="1" noChangeArrowheads="1"/>
          </p:cNvSpPr>
          <p:nvPr>
            <p:ph type="title"/>
          </p:nvPr>
        </p:nvSpPr>
        <p:spPr/>
        <p:txBody>
          <a:bodyPr/>
          <a:lstStyle/>
          <a:p>
            <a:pPr eaLnBrk="1" hangingPunct="1"/>
            <a:r>
              <a:rPr lang="en-US" altLang="zh-CN" sz="3000" smtClean="0"/>
              <a:t>Figuring Subnet Network Addresses</a:t>
            </a:r>
          </a:p>
        </p:txBody>
      </p:sp>
      <p:sp>
        <p:nvSpPr>
          <p:cNvPr id="764931" name="Rectangle 3"/>
          <p:cNvSpPr>
            <a:spLocks noGrp="1" noChangeArrowheads="1"/>
          </p:cNvSpPr>
          <p:nvPr>
            <p:ph type="body" idx="1"/>
          </p:nvPr>
        </p:nvSpPr>
        <p:spPr/>
        <p:txBody>
          <a:bodyPr/>
          <a:lstStyle/>
          <a:p>
            <a:pPr marL="454025" indent="-454025" eaLnBrk="1" hangingPunct="1">
              <a:lnSpc>
                <a:spcPct val="90000"/>
              </a:lnSpc>
            </a:pPr>
            <a:r>
              <a:rPr lang="en-US" altLang="zh-CN" smtClean="0"/>
              <a:t>Step #1:  Change the IP host address to binary.</a:t>
            </a:r>
          </a:p>
          <a:p>
            <a:pPr marL="454025" indent="-454025" eaLnBrk="1" hangingPunct="1">
              <a:lnSpc>
                <a:spcPct val="90000"/>
              </a:lnSpc>
            </a:pPr>
            <a:r>
              <a:rPr lang="en-US" altLang="zh-CN" smtClean="0"/>
              <a:t>Step #2:  Change the subnet mask to binary.</a:t>
            </a:r>
          </a:p>
          <a:p>
            <a:pPr marL="454025" indent="-454025" eaLnBrk="1" hangingPunct="1">
              <a:lnSpc>
                <a:spcPct val="90000"/>
              </a:lnSpc>
            </a:pPr>
            <a:r>
              <a:rPr lang="en-US" altLang="zh-CN" smtClean="0"/>
              <a:t>Step #3:  Use the boolean operator AND to combine the two.</a:t>
            </a:r>
          </a:p>
          <a:p>
            <a:pPr marL="454025" indent="-454025" eaLnBrk="1" hangingPunct="1">
              <a:lnSpc>
                <a:spcPct val="90000"/>
              </a:lnSpc>
            </a:pPr>
            <a:r>
              <a:rPr lang="en-US" altLang="zh-CN" smtClean="0"/>
              <a:t>Step #4:  Convert the network binary address to dotted decimal.</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764930"/>
                                        </p:tgtEl>
                                        <p:attrNameLst>
                                          <p:attrName>style.visibility</p:attrName>
                                        </p:attrNameLst>
                                      </p:cBhvr>
                                      <p:to>
                                        <p:strVal val="visible"/>
                                      </p:to>
                                    </p:set>
                                    <p:animEffect transition="in" filter="randombar(horizontal)">
                                      <p:cBhvr>
                                        <p:cTn id="7" dur="500"/>
                                        <p:tgtEl>
                                          <p:spTgt spid="76493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64931">
                                            <p:txEl>
                                              <p:pRg st="0" end="0"/>
                                            </p:txEl>
                                          </p:spTgt>
                                        </p:tgtEl>
                                        <p:attrNameLst>
                                          <p:attrName>style.visibility</p:attrName>
                                        </p:attrNameLst>
                                      </p:cBhvr>
                                      <p:to>
                                        <p:strVal val="visible"/>
                                      </p:to>
                                    </p:set>
                                    <p:animEffect transition="in" filter="randombar(horizontal)">
                                      <p:cBhvr>
                                        <p:cTn id="12" dur="500"/>
                                        <p:tgtEl>
                                          <p:spTgt spid="76493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764931">
                                            <p:txEl>
                                              <p:pRg st="1" end="1"/>
                                            </p:txEl>
                                          </p:spTgt>
                                        </p:tgtEl>
                                        <p:attrNameLst>
                                          <p:attrName>style.visibility</p:attrName>
                                        </p:attrNameLst>
                                      </p:cBhvr>
                                      <p:to>
                                        <p:strVal val="visible"/>
                                      </p:to>
                                    </p:set>
                                    <p:animEffect transition="in" filter="randombar(horizontal)">
                                      <p:cBhvr>
                                        <p:cTn id="17" dur="500"/>
                                        <p:tgtEl>
                                          <p:spTgt spid="76493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764931">
                                            <p:txEl>
                                              <p:pRg st="2" end="2"/>
                                            </p:txEl>
                                          </p:spTgt>
                                        </p:tgtEl>
                                        <p:attrNameLst>
                                          <p:attrName>style.visibility</p:attrName>
                                        </p:attrNameLst>
                                      </p:cBhvr>
                                      <p:to>
                                        <p:strVal val="visible"/>
                                      </p:to>
                                    </p:set>
                                    <p:animEffect transition="in" filter="randombar(horizontal)">
                                      <p:cBhvr>
                                        <p:cTn id="22" dur="500"/>
                                        <p:tgtEl>
                                          <p:spTgt spid="76493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764931">
                                            <p:txEl>
                                              <p:pRg st="3" end="3"/>
                                            </p:txEl>
                                          </p:spTgt>
                                        </p:tgtEl>
                                        <p:attrNameLst>
                                          <p:attrName>style.visibility</p:attrName>
                                        </p:attrNameLst>
                                      </p:cBhvr>
                                      <p:to>
                                        <p:strVal val="visible"/>
                                      </p:to>
                                    </p:set>
                                    <p:animEffect transition="in" filter="randombar(horizontal)">
                                      <p:cBhvr>
                                        <p:cTn id="27" dur="500"/>
                                        <p:tgtEl>
                                          <p:spTgt spid="76493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4930" grpId="0" autoUpdateAnimBg="0"/>
      <p:bldP spid="764931" grpId="0" build="p" bldLvl="3"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6978" name="Rectangle 2"/>
          <p:cNvSpPr>
            <a:spLocks noGrp="1" noChangeArrowheads="1"/>
          </p:cNvSpPr>
          <p:nvPr>
            <p:ph type="title"/>
          </p:nvPr>
        </p:nvSpPr>
        <p:spPr/>
        <p:txBody>
          <a:bodyPr/>
          <a:lstStyle/>
          <a:p>
            <a:pPr eaLnBrk="1" hangingPunct="1"/>
            <a:r>
              <a:rPr lang="en-US" altLang="zh-CN" sz="3000" smtClean="0"/>
              <a:t>Figuring Subnet Network Addresses</a:t>
            </a:r>
          </a:p>
        </p:txBody>
      </p:sp>
      <p:sp>
        <p:nvSpPr>
          <p:cNvPr id="766979" name="Text Box 3"/>
          <p:cNvSpPr txBox="1">
            <a:spLocks noChangeArrowheads="1"/>
          </p:cNvSpPr>
          <p:nvPr/>
        </p:nvSpPr>
        <p:spPr bwMode="auto">
          <a:xfrm>
            <a:off x="1371600" y="1703388"/>
            <a:ext cx="6019800"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sz="2400">
                <a:latin typeface="Tahoma" pitchFamily="34" charset="0"/>
              </a:rPr>
              <a:t>IP Host			172.16.2.120</a:t>
            </a:r>
          </a:p>
          <a:p>
            <a:pPr eaLnBrk="1" hangingPunct="1">
              <a:spcBef>
                <a:spcPct val="50000"/>
              </a:spcBef>
            </a:pPr>
            <a:r>
              <a:rPr lang="en-US" altLang="zh-CN" sz="2400">
                <a:latin typeface="Tahoma" pitchFamily="34" charset="0"/>
              </a:rPr>
              <a:t>Subnet Mask			255.255.255.0</a:t>
            </a:r>
          </a:p>
        </p:txBody>
      </p:sp>
      <p:sp>
        <p:nvSpPr>
          <p:cNvPr id="766980" name="Text Box 4"/>
          <p:cNvSpPr txBox="1">
            <a:spLocks noChangeArrowheads="1"/>
          </p:cNvSpPr>
          <p:nvPr/>
        </p:nvSpPr>
        <p:spPr bwMode="auto">
          <a:xfrm>
            <a:off x="1066800" y="2781300"/>
            <a:ext cx="6781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sz="2800">
                <a:latin typeface="Tahoma" pitchFamily="34" charset="0"/>
              </a:rPr>
              <a:t>10101100.00010000.00000010.01111000</a:t>
            </a:r>
          </a:p>
        </p:txBody>
      </p:sp>
      <p:grpSp>
        <p:nvGrpSpPr>
          <p:cNvPr id="2" name="Group 5"/>
          <p:cNvGrpSpPr/>
          <p:nvPr/>
        </p:nvGrpSpPr>
        <p:grpSpPr bwMode="auto">
          <a:xfrm>
            <a:off x="990600" y="3314700"/>
            <a:ext cx="6934200" cy="609600"/>
            <a:chOff x="624" y="2352"/>
            <a:chExt cx="4368" cy="384"/>
          </a:xfrm>
        </p:grpSpPr>
        <p:sp>
          <p:nvSpPr>
            <p:cNvPr id="41994" name="Text Box 6"/>
            <p:cNvSpPr txBox="1">
              <a:spLocks noChangeArrowheads="1"/>
            </p:cNvSpPr>
            <p:nvPr/>
          </p:nvSpPr>
          <p:spPr bwMode="auto">
            <a:xfrm>
              <a:off x="672" y="2352"/>
              <a:ext cx="432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sz="2800">
                  <a:latin typeface="Tahoma" pitchFamily="34" charset="0"/>
                </a:rPr>
                <a:t>11111111.11111111.11111111.00000000</a:t>
              </a:r>
            </a:p>
          </p:txBody>
        </p:sp>
        <p:sp>
          <p:nvSpPr>
            <p:cNvPr id="41995" name="Line 7"/>
            <p:cNvSpPr>
              <a:spLocks noChangeShapeType="1"/>
            </p:cNvSpPr>
            <p:nvPr/>
          </p:nvSpPr>
          <p:spPr bwMode="auto">
            <a:xfrm>
              <a:off x="624" y="2736"/>
              <a:ext cx="432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sp>
        <p:nvSpPr>
          <p:cNvPr id="766984" name="Text Box 8"/>
          <p:cNvSpPr txBox="1">
            <a:spLocks noChangeArrowheads="1"/>
          </p:cNvSpPr>
          <p:nvPr/>
        </p:nvSpPr>
        <p:spPr bwMode="auto">
          <a:xfrm>
            <a:off x="990600" y="4076700"/>
            <a:ext cx="6858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sz="2800">
                <a:latin typeface="Tahoma" pitchFamily="34" charset="0"/>
              </a:rPr>
              <a:t>10101100.00010000.00000010.00000000</a:t>
            </a:r>
          </a:p>
        </p:txBody>
      </p:sp>
      <p:sp>
        <p:nvSpPr>
          <p:cNvPr id="766985" name="Text Box 9"/>
          <p:cNvSpPr txBox="1">
            <a:spLocks noChangeArrowheads="1"/>
          </p:cNvSpPr>
          <p:nvPr/>
        </p:nvSpPr>
        <p:spPr bwMode="auto">
          <a:xfrm>
            <a:off x="3429000" y="4610100"/>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sz="2400">
                <a:latin typeface="Tahoma" pitchFamily="34" charset="0"/>
              </a:rPr>
              <a:t>172.16.2.0</a:t>
            </a:r>
          </a:p>
        </p:txBody>
      </p:sp>
      <p:sp>
        <p:nvSpPr>
          <p:cNvPr id="766986" name="Text Box 10"/>
          <p:cNvSpPr txBox="1">
            <a:spLocks noChangeArrowheads="1"/>
          </p:cNvSpPr>
          <p:nvPr/>
        </p:nvSpPr>
        <p:spPr bwMode="auto">
          <a:xfrm>
            <a:off x="533400" y="4991100"/>
            <a:ext cx="80772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buClr>
                <a:schemeClr val="accent2"/>
              </a:buClr>
              <a:buFont typeface="Wingdings" pitchFamily="2" charset="2"/>
              <a:buChar char="p"/>
            </a:pPr>
            <a:r>
              <a:rPr lang="en-US" altLang="zh-CN" sz="2400">
                <a:latin typeface="Tahoma" pitchFamily="34" charset="0"/>
              </a:rPr>
              <a:t>This is the subnet network address</a:t>
            </a:r>
          </a:p>
          <a:p>
            <a:pPr eaLnBrk="1" hangingPunct="1">
              <a:spcBef>
                <a:spcPct val="50000"/>
              </a:spcBef>
              <a:buClr>
                <a:schemeClr val="accent2"/>
              </a:buClr>
              <a:buFont typeface="Wingdings" pitchFamily="2" charset="2"/>
              <a:buChar char="p"/>
            </a:pPr>
            <a:r>
              <a:rPr lang="en-US" altLang="zh-CN" sz="2400">
                <a:latin typeface="Tahoma" pitchFamily="34" charset="0"/>
              </a:rPr>
              <a:t>It can help determine path.</a:t>
            </a:r>
          </a:p>
        </p:txBody>
      </p:sp>
      <p:sp>
        <p:nvSpPr>
          <p:cNvPr id="766987" name="Text Box 11"/>
          <p:cNvSpPr txBox="1">
            <a:spLocks noChangeArrowheads="1"/>
          </p:cNvSpPr>
          <p:nvPr/>
        </p:nvSpPr>
        <p:spPr bwMode="auto">
          <a:xfrm>
            <a:off x="228600" y="3390900"/>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en-US" altLang="zh-CN" sz="2400">
                <a:latin typeface="Tahoma" pitchFamily="34" charset="0"/>
              </a:rPr>
              <a:t>AND</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7669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669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669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669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0-#ppt_w/2"/>
                                          </p:val>
                                        </p:tav>
                                        <p:tav tm="100000">
                                          <p:val>
                                            <p:strVal val="#ppt_x"/>
                                          </p:val>
                                        </p:tav>
                                      </p:tavLst>
                                    </p:anim>
                                    <p:anim calcmode="lin" valueType="num">
                                      <p:cBhvr additive="base">
                                        <p:cTn id="2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76698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76698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7669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6978" grpId="0" autoUpdateAnimBg="0"/>
      <p:bldP spid="766979" grpId="0" autoUpdateAnimBg="0"/>
      <p:bldP spid="766980" grpId="0" autoUpdateAnimBg="0"/>
      <p:bldP spid="766984" grpId="0" autoUpdateAnimBg="0"/>
      <p:bldP spid="766985" grpId="0" autoUpdateAnimBg="0"/>
      <p:bldP spid="766986" grpId="0" autoUpdateAnimBg="0"/>
      <p:bldP spid="766987"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0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Rectangle 2051"/>
          <p:cNvSpPr>
            <a:spLocks noChangeArrowheads="1"/>
          </p:cNvSpPr>
          <p:nvPr/>
        </p:nvSpPr>
        <p:spPr bwMode="auto">
          <a:xfrm>
            <a:off x="381000" y="5072063"/>
            <a:ext cx="8763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ts val="500"/>
              </a:spcBef>
              <a:spcAft>
                <a:spcPts val="500"/>
              </a:spcAft>
              <a:buClr>
                <a:schemeClr val="accent2"/>
              </a:buClr>
              <a:buSzPct val="90000"/>
              <a:buFont typeface="Wingdings" pitchFamily="2" charset="2"/>
              <a:buChar char="n"/>
            </a:pPr>
            <a:r>
              <a:rPr lang="en-US" altLang="zh-CN" sz="2400" b="1">
                <a:latin typeface="Times New Roman" pitchFamily="18" charset="0"/>
              </a:rPr>
              <a:t> In order to find the network ID of a subnet, the router must take the IP address, and the subnet mask, and logically, AND them together</a:t>
            </a:r>
            <a:endParaRPr lang="en-US" altLang="zh-CN" sz="2400">
              <a:latin typeface="Times New Roman" pitchFamily="18" charset="0"/>
            </a:endParaRPr>
          </a:p>
        </p:txBody>
      </p:sp>
    </p:spTree>
  </p:cSld>
  <p:clrMapOvr>
    <a:masterClrMapping/>
  </p:clrMapOvr>
  <p:transition spd="med">
    <p:random/>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4"/>
          <p:cNvSpPr>
            <a:spLocks noChangeArrowheads="1"/>
          </p:cNvSpPr>
          <p:nvPr/>
        </p:nvSpPr>
        <p:spPr bwMode="auto">
          <a:xfrm>
            <a:off x="914400" y="2438400"/>
            <a:ext cx="7391400"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ts val="500"/>
              </a:spcBef>
              <a:spcAft>
                <a:spcPts val="500"/>
              </a:spcAft>
            </a:pPr>
            <a:r>
              <a:rPr lang="en-US" altLang="zh-CN" sz="3200">
                <a:latin typeface="Times New Roman" pitchFamily="18" charset="0"/>
              </a:rPr>
              <a:t>Given 195.137.92.0 and needing 8 usable subnets, find the subnetwork numbers, the ranges of host numbers, and subnetwork broadcast numbers.</a:t>
            </a:r>
          </a:p>
        </p:txBody>
      </p:sp>
      <p:sp>
        <p:nvSpPr>
          <p:cNvPr id="44035" name="Rectangle 5"/>
          <p:cNvSpPr>
            <a:spLocks noGrp="1" noChangeArrowheads="1"/>
          </p:cNvSpPr>
          <p:nvPr>
            <p:ph type="title" idx="4294967295"/>
          </p:nvPr>
        </p:nvSpPr>
        <p:spPr/>
        <p:txBody>
          <a:bodyPr/>
          <a:lstStyle/>
          <a:p>
            <a:pPr eaLnBrk="1" hangingPunct="1"/>
            <a:r>
              <a:rPr lang="en-US" altLang="zh-CN" sz="3000" smtClean="0"/>
              <a:t>Practice: IP Addressing Problems</a:t>
            </a:r>
            <a:endParaRPr lang="zh-CN" altLang="en-US" sz="3000" smtClean="0"/>
          </a:p>
        </p:txBody>
      </p:sp>
    </p:spTree>
  </p:cSld>
  <p:clrMapOvr>
    <a:masterClrMapping/>
  </p:clrMapOvr>
  <p:transition spd="med">
    <p:random/>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323850" y="1773238"/>
            <a:ext cx="8686800" cy="427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80000"/>
              </a:lnSpc>
              <a:spcBef>
                <a:spcPts val="500"/>
              </a:spcBef>
              <a:spcAft>
                <a:spcPts val="500"/>
              </a:spcAft>
              <a:buClr>
                <a:schemeClr val="accent2"/>
              </a:buClr>
              <a:buFont typeface="Wingdings" pitchFamily="2" charset="2"/>
              <a:buChar char="p"/>
            </a:pPr>
            <a:r>
              <a:rPr lang="en-US" altLang="zh-CN" sz="2400">
                <a:latin typeface="Arial" charset="0"/>
              </a:rPr>
              <a:t> IP Address is a class C. Default subnet mask is 255.255.255.0. We need to extend the network number by enough bits to give 8 usable subnets.</a:t>
            </a:r>
          </a:p>
          <a:p>
            <a:pPr eaLnBrk="0" hangingPunct="0">
              <a:lnSpc>
                <a:spcPct val="80000"/>
              </a:lnSpc>
              <a:spcBef>
                <a:spcPts val="500"/>
              </a:spcBef>
              <a:spcAft>
                <a:spcPts val="500"/>
              </a:spcAft>
              <a:buClr>
                <a:schemeClr val="accent2"/>
              </a:buClr>
              <a:buFont typeface="Wingdings" pitchFamily="2" charset="2"/>
              <a:buChar char="p"/>
            </a:pPr>
            <a:r>
              <a:rPr lang="en-US" altLang="zh-CN" sz="2400">
                <a:latin typeface="Arial" charset="0"/>
              </a:rPr>
              <a:t> Stealing 2 bits yields 2 usable subnets, stealing 3 bits yields 6 usable subnets, so we must steal 4 bits to get 14 usable subnets, of which we needed 8. </a:t>
            </a:r>
          </a:p>
          <a:p>
            <a:pPr eaLnBrk="0" hangingPunct="0">
              <a:lnSpc>
                <a:spcPct val="80000"/>
              </a:lnSpc>
              <a:spcBef>
                <a:spcPts val="500"/>
              </a:spcBef>
              <a:spcAft>
                <a:spcPts val="500"/>
              </a:spcAft>
              <a:buClr>
                <a:schemeClr val="accent2"/>
              </a:buClr>
              <a:buFont typeface="Wingdings" pitchFamily="2" charset="2"/>
              <a:buChar char="p"/>
            </a:pPr>
            <a:r>
              <a:rPr lang="en-US" altLang="zh-CN" sz="2400">
                <a:latin typeface="Arial" charset="0"/>
              </a:rPr>
              <a:t> This makes the subnet mask 255.255.255.240. So the Network number is 195.137.92.NNNN HHHH where Ns stand for network extension bits (subnets) and Hs stand for host numbers.</a:t>
            </a:r>
          </a:p>
          <a:p>
            <a:pPr eaLnBrk="0" hangingPunct="0">
              <a:lnSpc>
                <a:spcPct val="80000"/>
              </a:lnSpc>
              <a:spcBef>
                <a:spcPts val="500"/>
              </a:spcBef>
              <a:spcAft>
                <a:spcPts val="500"/>
              </a:spcAft>
              <a:buClr>
                <a:schemeClr val="accent2"/>
              </a:buClr>
              <a:buFont typeface="Wingdings" pitchFamily="2" charset="2"/>
              <a:buChar char="p"/>
            </a:pPr>
            <a:r>
              <a:rPr lang="en-US" altLang="zh-CN" sz="2400">
                <a:latin typeface="Arial" charset="0"/>
              </a:rPr>
              <a:t> Next we must number the subnets; there are 16 combinations of 4 bit binary numbers but they retain their place value within the last octet.</a:t>
            </a:r>
          </a:p>
        </p:txBody>
      </p:sp>
      <p:sp>
        <p:nvSpPr>
          <p:cNvPr id="45059" name="Rectangle 3"/>
          <p:cNvSpPr>
            <a:spLocks noGrp="1" noChangeArrowheads="1"/>
          </p:cNvSpPr>
          <p:nvPr>
            <p:ph type="title" idx="4294967295"/>
          </p:nvPr>
        </p:nvSpPr>
        <p:spPr>
          <a:xfrm>
            <a:off x="428625" y="714375"/>
            <a:ext cx="7853363" cy="738188"/>
          </a:xfrm>
        </p:spPr>
        <p:txBody>
          <a:bodyPr/>
          <a:lstStyle/>
          <a:p>
            <a:pPr eaLnBrk="1" hangingPunct="1"/>
            <a:r>
              <a:rPr lang="en-US" altLang="zh-CN" sz="4800" b="1" smtClean="0">
                <a:solidFill>
                  <a:schemeClr val="tx1"/>
                </a:solidFill>
                <a:latin typeface="Times New Roman" pitchFamily="18" charset="0"/>
              </a:rPr>
              <a:t>Solution</a:t>
            </a:r>
            <a:endParaRPr lang="zh-CN" altLang="en-US" sz="4800" smtClean="0"/>
          </a:p>
        </p:txBody>
      </p:sp>
    </p:spTree>
  </p:cSld>
  <p:clrMapOvr>
    <a:masterClrMapping/>
  </p:clrMapOvr>
  <p:transition spd="med">
    <p:random/>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zh-CN" smtClean="0"/>
              <a:t>Layer3: Network Layer</a:t>
            </a:r>
            <a:endParaRPr lang="zh-CN" altLang="en-US" smtClean="0"/>
          </a:p>
        </p:txBody>
      </p:sp>
      <p:sp>
        <p:nvSpPr>
          <p:cNvPr id="9219" name="Rectangle 3"/>
          <p:cNvSpPr>
            <a:spLocks noGrp="1" noChangeArrowheads="1"/>
          </p:cNvSpPr>
          <p:nvPr>
            <p:ph type="body" idx="1"/>
          </p:nvPr>
        </p:nvSpPr>
        <p:spPr>
          <a:xfrm>
            <a:off x="571500" y="1814513"/>
            <a:ext cx="8382000" cy="4114800"/>
          </a:xfrm>
        </p:spPr>
        <p:txBody>
          <a:bodyPr/>
          <a:lstStyle/>
          <a:p>
            <a:pPr eaLnBrk="1" hangingPunct="1"/>
            <a:r>
              <a:rPr lang="en-US" altLang="zh-CN" sz="2600" dirty="0" smtClean="0">
                <a:solidFill>
                  <a:schemeClr val="tx2"/>
                </a:solidFill>
              </a:rPr>
              <a:t>Overview of the Network Layer</a:t>
            </a:r>
          </a:p>
          <a:p>
            <a:pPr eaLnBrk="1" hangingPunct="1"/>
            <a:r>
              <a:rPr lang="en-US" altLang="zh-CN" sz="2600" dirty="0" smtClean="0"/>
              <a:t>IP Addresses and Subnets</a:t>
            </a:r>
          </a:p>
          <a:p>
            <a:pPr eaLnBrk="1" hangingPunct="1"/>
            <a:r>
              <a:rPr lang="en-US" altLang="zh-CN" sz="2600" dirty="0">
                <a:solidFill>
                  <a:srgbClr val="006600"/>
                </a:solidFill>
              </a:rPr>
              <a:t>Layer 3 Devices </a:t>
            </a:r>
          </a:p>
          <a:p>
            <a:pPr eaLnBrk="1" hangingPunct="1"/>
            <a:r>
              <a:rPr lang="en-US" altLang="zh-CN" sz="2600" dirty="0" smtClean="0"/>
              <a:t>ARP Protocol</a:t>
            </a:r>
          </a:p>
          <a:p>
            <a:pPr eaLnBrk="1" hangingPunct="1"/>
            <a:r>
              <a:rPr lang="en-US" altLang="zh-CN" sz="2600" dirty="0" smtClean="0"/>
              <a:t>Network Layer Services</a:t>
            </a:r>
          </a:p>
          <a:p>
            <a:pPr eaLnBrk="1" hangingPunct="1"/>
            <a:r>
              <a:rPr lang="en-US" altLang="zh-CN" sz="2600" dirty="0" smtClean="0"/>
              <a:t>Routed and Routing Protocols</a:t>
            </a:r>
          </a:p>
          <a:p>
            <a:pPr eaLnBrk="1" hangingPunct="1"/>
            <a:r>
              <a:rPr lang="en-US" altLang="zh-CN" sz="2600" dirty="0" smtClean="0"/>
              <a:t>VLSM</a:t>
            </a:r>
          </a:p>
          <a:p>
            <a:pPr eaLnBrk="1" hangingPunct="1"/>
            <a:r>
              <a:rPr lang="en-US" altLang="zh-CN" sz="2600" dirty="0" smtClean="0"/>
              <a:t>ICMP</a:t>
            </a:r>
          </a:p>
          <a:p>
            <a:pPr eaLnBrk="1" hangingPunct="1"/>
            <a:r>
              <a:rPr lang="en-US" altLang="zh-CN" sz="2600" dirty="0" smtClean="0"/>
              <a:t>Mobile IP</a:t>
            </a:r>
          </a:p>
        </p:txBody>
      </p:sp>
    </p:spTree>
  </p:cSld>
  <p:clrMapOvr>
    <a:masterClrMapping/>
  </p:clrMapOvr>
  <p:transition spd="med">
    <p:random/>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571500" y="285750"/>
            <a:ext cx="7793038" cy="1143000"/>
          </a:xfrm>
        </p:spPr>
        <p:txBody>
          <a:bodyPr/>
          <a:lstStyle/>
          <a:p>
            <a:pPr eaLnBrk="1" hangingPunct="1"/>
            <a:r>
              <a:rPr lang="en-US" altLang="zh-CN" smtClean="0"/>
              <a:t>Path determination</a:t>
            </a:r>
          </a:p>
        </p:txBody>
      </p:sp>
      <p:sp>
        <p:nvSpPr>
          <p:cNvPr id="779267" name="Rectangle 3"/>
          <p:cNvSpPr>
            <a:spLocks noGrp="1" noChangeArrowheads="1"/>
          </p:cNvSpPr>
          <p:nvPr>
            <p:ph type="body" idx="1"/>
          </p:nvPr>
        </p:nvSpPr>
        <p:spPr>
          <a:xfrm>
            <a:off x="395288" y="4143375"/>
            <a:ext cx="8520112" cy="1809750"/>
          </a:xfrm>
        </p:spPr>
        <p:txBody>
          <a:bodyPr/>
          <a:lstStyle/>
          <a:p>
            <a:pPr eaLnBrk="1" hangingPunct="1">
              <a:lnSpc>
                <a:spcPct val="90000"/>
              </a:lnSpc>
            </a:pPr>
            <a:r>
              <a:rPr lang="en-US" altLang="zh-CN" sz="2800" smtClean="0"/>
              <a:t>Path determination</a:t>
            </a:r>
          </a:p>
          <a:p>
            <a:pPr lvl="1" eaLnBrk="1" hangingPunct="1">
              <a:lnSpc>
                <a:spcPct val="90000"/>
              </a:lnSpc>
            </a:pPr>
            <a:r>
              <a:rPr lang="en-US" altLang="zh-CN" sz="2800" smtClean="0"/>
              <a:t>The router uses to choose the next hop in the path for the packet to travel to its destination based on the link bandwidth, hop, delay …</a:t>
            </a:r>
          </a:p>
        </p:txBody>
      </p:sp>
      <p:pic>
        <p:nvPicPr>
          <p:cNvPr id="779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350" y="1773238"/>
            <a:ext cx="5791200" cy="2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779268"/>
                                        </p:tgtEl>
                                        <p:attrNameLst>
                                          <p:attrName>style.visibility</p:attrName>
                                        </p:attrNameLst>
                                      </p:cBhvr>
                                      <p:to>
                                        <p:strVal val="visible"/>
                                      </p:to>
                                    </p:set>
                                    <p:animEffect transition="in" filter="dissolve">
                                      <p:cBhvr>
                                        <p:cTn id="7" dur="500"/>
                                        <p:tgtEl>
                                          <p:spTgt spid="77926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779267">
                                            <p:txEl>
                                              <p:pRg st="0" end="0"/>
                                            </p:txEl>
                                          </p:spTgt>
                                        </p:tgtEl>
                                        <p:attrNameLst>
                                          <p:attrName>style.visibility</p:attrName>
                                        </p:attrNameLst>
                                      </p:cBhvr>
                                      <p:to>
                                        <p:strVal val="visible"/>
                                      </p:to>
                                    </p:set>
                                    <p:anim calcmode="lin" valueType="num">
                                      <p:cBhvr additive="base">
                                        <p:cTn id="12" dur="500" fill="hold"/>
                                        <p:tgtEl>
                                          <p:spTgt spid="779267">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779267">
                                            <p:txEl>
                                              <p:pRg st="0" end="0"/>
                                            </p:txEl>
                                          </p:spTgt>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779267">
                                            <p:txEl>
                                              <p:pRg st="1" end="1"/>
                                            </p:txEl>
                                          </p:spTgt>
                                        </p:tgtEl>
                                        <p:attrNameLst>
                                          <p:attrName>style.visibility</p:attrName>
                                        </p:attrNameLst>
                                      </p:cBhvr>
                                      <p:to>
                                        <p:strVal val="visible"/>
                                      </p:to>
                                    </p:set>
                                    <p:anim calcmode="lin" valueType="num">
                                      <p:cBhvr additive="base">
                                        <p:cTn id="16" dur="500" fill="hold"/>
                                        <p:tgtEl>
                                          <p:spTgt spid="779267">
                                            <p:txEl>
                                              <p:pRg st="1" end="1"/>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779267">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9267" grpId="0" build="p"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smtClean="0">
                <a:cs typeface="Arial" charset="0"/>
              </a:rPr>
              <a:t>IP addresses</a:t>
            </a:r>
          </a:p>
        </p:txBody>
      </p:sp>
      <p:sp>
        <p:nvSpPr>
          <p:cNvPr id="781315" name="Rectangle 3"/>
          <p:cNvSpPr>
            <a:spLocks noGrp="1" noChangeArrowheads="1"/>
          </p:cNvSpPr>
          <p:nvPr>
            <p:ph type="body" idx="1"/>
          </p:nvPr>
        </p:nvSpPr>
        <p:spPr>
          <a:xfrm>
            <a:off x="468313" y="1773238"/>
            <a:ext cx="8675687" cy="4227512"/>
          </a:xfrm>
        </p:spPr>
        <p:txBody>
          <a:bodyPr/>
          <a:lstStyle/>
          <a:p>
            <a:pPr eaLnBrk="1" hangingPunct="1"/>
            <a:r>
              <a:rPr lang="en-US" altLang="zh-CN" sz="2800" smtClean="0"/>
              <a:t>IP addresses are implemented in software, and refer to the network on which a device is located.</a:t>
            </a:r>
          </a:p>
          <a:p>
            <a:pPr eaLnBrk="1" hangingPunct="1"/>
            <a:r>
              <a:rPr lang="en-US" altLang="zh-CN" sz="2800" smtClean="0"/>
              <a:t>Routers connect networks, each of which </a:t>
            </a:r>
            <a:r>
              <a:rPr lang="en-US" altLang="zh-CN" sz="2800" smtClean="0">
                <a:solidFill>
                  <a:schemeClr val="hlink"/>
                </a:solidFill>
              </a:rPr>
              <a:t>must have a unique network number</a:t>
            </a:r>
            <a:r>
              <a:rPr lang="en-US" altLang="zh-CN" sz="2800" smtClean="0"/>
              <a:t> in order for routing to be successful. </a:t>
            </a:r>
          </a:p>
          <a:p>
            <a:pPr eaLnBrk="1" hangingPunct="1"/>
            <a:r>
              <a:rPr lang="en-US" altLang="zh-CN" sz="2800" smtClean="0"/>
              <a:t>The unique network number is incorporated into the IP address that is assigned to each device attached to that network </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81315">
                                            <p:txEl>
                                              <p:pRg st="0" end="0"/>
                                            </p:txEl>
                                          </p:spTgt>
                                        </p:tgtEl>
                                        <p:attrNameLst>
                                          <p:attrName>style.visibility</p:attrName>
                                        </p:attrNameLst>
                                      </p:cBhvr>
                                      <p:to>
                                        <p:strVal val="visible"/>
                                      </p:to>
                                    </p:set>
                                    <p:anim calcmode="lin" valueType="num">
                                      <p:cBhvr additive="base">
                                        <p:cTn id="7" dur="500" fill="hold"/>
                                        <p:tgtEl>
                                          <p:spTgt spid="78131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78131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781315">
                                            <p:txEl>
                                              <p:pRg st="1" end="1"/>
                                            </p:txEl>
                                          </p:spTgt>
                                        </p:tgtEl>
                                        <p:attrNameLst>
                                          <p:attrName>style.visibility</p:attrName>
                                        </p:attrNameLst>
                                      </p:cBhvr>
                                      <p:to>
                                        <p:strVal val="visible"/>
                                      </p:to>
                                    </p:set>
                                    <p:anim calcmode="lin" valueType="num">
                                      <p:cBhvr additive="base">
                                        <p:cTn id="13" dur="500" fill="hold"/>
                                        <p:tgtEl>
                                          <p:spTgt spid="781315">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78131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81315">
                                            <p:txEl>
                                              <p:pRg st="2" end="2"/>
                                            </p:txEl>
                                          </p:spTgt>
                                        </p:tgtEl>
                                        <p:attrNameLst>
                                          <p:attrName>style.visibility</p:attrName>
                                        </p:attrNameLst>
                                      </p:cBhvr>
                                      <p:to>
                                        <p:strVal val="visible"/>
                                      </p:to>
                                    </p:set>
                                    <p:anim calcmode="lin" valueType="num">
                                      <p:cBhvr additive="base">
                                        <p:cTn id="19" dur="500" fill="hold"/>
                                        <p:tgtEl>
                                          <p:spTgt spid="781315">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781315">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1315" grpId="0" build="p"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ltLang="zh-CN" smtClean="0">
                <a:cs typeface="Arial" charset="0"/>
              </a:rPr>
              <a:t>Router Interface</a:t>
            </a:r>
          </a:p>
        </p:txBody>
      </p:sp>
      <p:pic>
        <p:nvPicPr>
          <p:cNvPr id="787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773238"/>
            <a:ext cx="8223250" cy="429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787459"/>
                                        </p:tgtEl>
                                        <p:attrNameLst>
                                          <p:attrName>style.visibility</p:attrName>
                                        </p:attrNameLst>
                                      </p:cBhvr>
                                      <p:to>
                                        <p:strVal val="visible"/>
                                      </p:to>
                                    </p:set>
                                    <p:animEffect transition="in" filter="dissolve">
                                      <p:cBhvr>
                                        <p:cTn id="7" dur="500"/>
                                        <p:tgtEl>
                                          <p:spTgt spid="787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611188" y="333375"/>
            <a:ext cx="7793037" cy="1143000"/>
          </a:xfrm>
        </p:spPr>
        <p:txBody>
          <a:bodyPr/>
          <a:lstStyle/>
          <a:p>
            <a:pPr eaLnBrk="1" hangingPunct="1"/>
            <a:r>
              <a:rPr lang="en-US" altLang="zh-CN" smtClean="0">
                <a:cs typeface="Arial" charset="0"/>
              </a:rPr>
              <a:t>Router function</a:t>
            </a:r>
          </a:p>
        </p:txBody>
      </p:sp>
      <p:pic>
        <p:nvPicPr>
          <p:cNvPr id="789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660525"/>
            <a:ext cx="8208962" cy="445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9508" name="AutoShape 4"/>
          <p:cNvSpPr>
            <a:spLocks noChangeArrowheads="1"/>
          </p:cNvSpPr>
          <p:nvPr/>
        </p:nvSpPr>
        <p:spPr bwMode="auto">
          <a:xfrm>
            <a:off x="609600" y="2667000"/>
            <a:ext cx="7994650" cy="1676400"/>
          </a:xfrm>
          <a:prstGeom prst="curvedUpArrow">
            <a:avLst>
              <a:gd name="adj1" fmla="val 25810"/>
              <a:gd name="adj2" fmla="val 53143"/>
              <a:gd name="adj3" fmla="val 28597"/>
            </a:avLst>
          </a:prstGeom>
          <a:gradFill rotWithShape="0">
            <a:gsLst>
              <a:gs pos="0">
                <a:schemeClr val="hlink"/>
              </a:gs>
              <a:gs pos="100000">
                <a:schemeClr val="accent2"/>
              </a:gs>
            </a:gsLst>
            <a:lin ang="2700000" scaled="1"/>
          </a:gra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endParaRPr lang="zh-CN" altLang="en-US"/>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789507"/>
                                        </p:tgtEl>
                                        <p:attrNameLst>
                                          <p:attrName>style.visibility</p:attrName>
                                        </p:attrNameLst>
                                      </p:cBhvr>
                                      <p:to>
                                        <p:strVal val="visible"/>
                                      </p:to>
                                    </p:set>
                                    <p:animEffect transition="in" filter="dissolve">
                                      <p:cBhvr>
                                        <p:cTn id="7" dur="500"/>
                                        <p:tgtEl>
                                          <p:spTgt spid="789507"/>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8" fill="hold" grpId="0" nodeType="clickEffect">
                                  <p:stCondLst>
                                    <p:cond delay="0"/>
                                  </p:stCondLst>
                                  <p:childTnLst>
                                    <p:set>
                                      <p:cBhvr>
                                        <p:cTn id="11" dur="1" fill="hold">
                                          <p:stCondLst>
                                            <p:cond delay="0"/>
                                          </p:stCondLst>
                                        </p:cTn>
                                        <p:tgtEl>
                                          <p:spTgt spid="789508"/>
                                        </p:tgtEl>
                                        <p:attrNameLst>
                                          <p:attrName>style.visibility</p:attrName>
                                        </p:attrNameLst>
                                      </p:cBhvr>
                                      <p:to>
                                        <p:strVal val="visible"/>
                                      </p:to>
                                    </p:set>
                                    <p:anim calcmode="lin" valueType="num">
                                      <p:cBhvr>
                                        <p:cTn id="12" dur="500" fill="hold"/>
                                        <p:tgtEl>
                                          <p:spTgt spid="789508"/>
                                        </p:tgtEl>
                                        <p:attrNameLst>
                                          <p:attrName>ppt_x</p:attrName>
                                        </p:attrNameLst>
                                      </p:cBhvr>
                                      <p:tavLst>
                                        <p:tav tm="0">
                                          <p:val>
                                            <p:strVal val="#ppt_x-#ppt_w/2"/>
                                          </p:val>
                                        </p:tav>
                                        <p:tav tm="100000">
                                          <p:val>
                                            <p:strVal val="#ppt_x"/>
                                          </p:val>
                                        </p:tav>
                                      </p:tavLst>
                                    </p:anim>
                                    <p:anim calcmode="lin" valueType="num">
                                      <p:cBhvr>
                                        <p:cTn id="13" dur="500" fill="hold"/>
                                        <p:tgtEl>
                                          <p:spTgt spid="789508"/>
                                        </p:tgtEl>
                                        <p:attrNameLst>
                                          <p:attrName>ppt_y</p:attrName>
                                        </p:attrNameLst>
                                      </p:cBhvr>
                                      <p:tavLst>
                                        <p:tav tm="0">
                                          <p:val>
                                            <p:strVal val="#ppt_y"/>
                                          </p:val>
                                        </p:tav>
                                        <p:tav tm="100000">
                                          <p:val>
                                            <p:strVal val="#ppt_y"/>
                                          </p:val>
                                        </p:tav>
                                      </p:tavLst>
                                    </p:anim>
                                    <p:anim calcmode="lin" valueType="num">
                                      <p:cBhvr>
                                        <p:cTn id="14" dur="500" fill="hold"/>
                                        <p:tgtEl>
                                          <p:spTgt spid="789508"/>
                                        </p:tgtEl>
                                        <p:attrNameLst>
                                          <p:attrName>ppt_w</p:attrName>
                                        </p:attrNameLst>
                                      </p:cBhvr>
                                      <p:tavLst>
                                        <p:tav tm="0">
                                          <p:val>
                                            <p:fltVal val="0"/>
                                          </p:val>
                                        </p:tav>
                                        <p:tav tm="100000">
                                          <p:val>
                                            <p:strVal val="#ppt_w"/>
                                          </p:val>
                                        </p:tav>
                                      </p:tavLst>
                                    </p:anim>
                                    <p:anim calcmode="lin" valueType="num">
                                      <p:cBhvr>
                                        <p:cTn id="15" dur="500" fill="hold"/>
                                        <p:tgtEl>
                                          <p:spTgt spid="78950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9508"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5298" name="Rectangle 2"/>
          <p:cNvSpPr>
            <a:spLocks noGrp="1" noChangeArrowheads="1"/>
          </p:cNvSpPr>
          <p:nvPr>
            <p:ph type="title"/>
          </p:nvPr>
        </p:nvSpPr>
        <p:spPr/>
        <p:txBody>
          <a:bodyPr/>
          <a:lstStyle/>
          <a:p>
            <a:pPr eaLnBrk="1" hangingPunct="1"/>
            <a:r>
              <a:rPr lang="en-US" altLang="zh-CN" smtClean="0"/>
              <a:t>Layer 3 Packet/Datagram</a:t>
            </a:r>
          </a:p>
        </p:txBody>
      </p:sp>
      <p:grpSp>
        <p:nvGrpSpPr>
          <p:cNvPr id="2" name="Group 3"/>
          <p:cNvGrpSpPr/>
          <p:nvPr/>
        </p:nvGrpSpPr>
        <p:grpSpPr bwMode="auto">
          <a:xfrm>
            <a:off x="539750" y="836613"/>
            <a:ext cx="8458200" cy="5867400"/>
            <a:chOff x="336" y="624"/>
            <a:chExt cx="5328" cy="3696"/>
          </a:xfrm>
        </p:grpSpPr>
        <p:pic>
          <p:nvPicPr>
            <p:cNvPr id="13316" name="Picture 4"/>
            <p:cNvPicPr>
              <a:picLocks noChangeAspect="1" noChangeArrowheads="1"/>
            </p:cNvPicPr>
            <p:nvPr/>
          </p:nvPicPr>
          <p:blipFill>
            <a:blip r:embed="rId3">
              <a:extLst>
                <a:ext uri="{28A0092B-C50C-407E-A947-70E740481C1C}">
                  <a14:useLocalDpi xmlns:a14="http://schemas.microsoft.com/office/drawing/2010/main" val="0"/>
                </a:ext>
              </a:extLst>
            </a:blip>
            <a:srcRect l="4396" t="7326" r="4396" b="17949"/>
            <a:stretch>
              <a:fillRect/>
            </a:stretch>
          </p:blipFill>
          <p:spPr bwMode="auto">
            <a:xfrm>
              <a:off x="336" y="1194"/>
              <a:ext cx="5088" cy="3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Line 5"/>
            <p:cNvSpPr>
              <a:spLocks noChangeShapeType="1"/>
            </p:cNvSpPr>
            <p:nvPr/>
          </p:nvSpPr>
          <p:spPr bwMode="auto">
            <a:xfrm flipH="1">
              <a:off x="3168" y="864"/>
              <a:ext cx="1728" cy="1824"/>
            </a:xfrm>
            <a:prstGeom prst="line">
              <a:avLst/>
            </a:prstGeom>
            <a:noFill/>
            <a:ln w="57150">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318" name="Line 6"/>
            <p:cNvSpPr>
              <a:spLocks noChangeShapeType="1"/>
            </p:cNvSpPr>
            <p:nvPr/>
          </p:nvSpPr>
          <p:spPr bwMode="auto">
            <a:xfrm flipH="1">
              <a:off x="3360" y="864"/>
              <a:ext cx="1536" cy="2208"/>
            </a:xfrm>
            <a:prstGeom prst="line">
              <a:avLst/>
            </a:prstGeom>
            <a:noFill/>
            <a:ln w="57150">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319" name="Text Box 7"/>
            <p:cNvSpPr txBox="1">
              <a:spLocks noChangeArrowheads="1"/>
            </p:cNvSpPr>
            <p:nvPr/>
          </p:nvSpPr>
          <p:spPr bwMode="auto">
            <a:xfrm>
              <a:off x="4752" y="624"/>
              <a:ext cx="912" cy="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spcBef>
                  <a:spcPct val="50000"/>
                </a:spcBef>
              </a:pPr>
              <a:r>
                <a:rPr lang="en-US" altLang="zh-CN" sz="1400">
                  <a:latin typeface="Tahoma" pitchFamily="34" charset="0"/>
                </a:rPr>
                <a:t>Header includes source AND destination addresses</a:t>
              </a:r>
            </a:p>
          </p:txBody>
        </p: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95298"/>
                                        </p:tgtEl>
                                        <p:attrNameLst>
                                          <p:attrName>style.visibility</p:attrName>
                                        </p:attrNameLst>
                                      </p:cBhvr>
                                      <p:to>
                                        <p:strVal val="visible"/>
                                      </p:to>
                                    </p:set>
                                    <p:anim calcmode="lin" valueType="num">
                                      <p:cBhvr additive="base">
                                        <p:cTn id="7" dur="500" fill="hold"/>
                                        <p:tgtEl>
                                          <p:spTgt spid="695298"/>
                                        </p:tgtEl>
                                        <p:attrNameLst>
                                          <p:attrName>ppt_x</p:attrName>
                                        </p:attrNameLst>
                                      </p:cBhvr>
                                      <p:tavLst>
                                        <p:tav tm="0">
                                          <p:val>
                                            <p:strVal val="#ppt_x"/>
                                          </p:val>
                                        </p:tav>
                                        <p:tav tm="100000">
                                          <p:val>
                                            <p:strVal val="#ppt_x"/>
                                          </p:val>
                                        </p:tav>
                                      </p:tavLst>
                                    </p:anim>
                                    <p:anim calcmode="lin" valueType="num">
                                      <p:cBhvr additive="base">
                                        <p:cTn id="8" dur="500" fill="hold"/>
                                        <p:tgtEl>
                                          <p:spTgt spid="69529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5298"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1143000" y="0"/>
            <a:ext cx="7793038" cy="1143000"/>
          </a:xfrm>
        </p:spPr>
        <p:txBody>
          <a:bodyPr/>
          <a:lstStyle/>
          <a:p>
            <a:pPr eaLnBrk="1" hangingPunct="1"/>
            <a:r>
              <a:rPr lang="en-US" altLang="zh-CN" smtClean="0">
                <a:cs typeface="Arial" charset="0"/>
              </a:rPr>
              <a:t>Router function (cont.1)</a:t>
            </a:r>
          </a:p>
        </p:txBody>
      </p:sp>
      <p:pic>
        <p:nvPicPr>
          <p:cNvPr id="791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97038"/>
            <a:ext cx="8007350" cy="442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1556" name="AutoShape 4"/>
          <p:cNvSpPr>
            <a:spLocks noChangeArrowheads="1"/>
          </p:cNvSpPr>
          <p:nvPr/>
        </p:nvSpPr>
        <p:spPr bwMode="auto">
          <a:xfrm>
            <a:off x="1219200" y="3810000"/>
            <a:ext cx="7010400" cy="2282825"/>
          </a:xfrm>
          <a:prstGeom prst="wedgeRectCallout">
            <a:avLst>
              <a:gd name="adj1" fmla="val -7903"/>
              <a:gd name="adj2" fmla="val -106606"/>
            </a:avLst>
          </a:prstGeom>
          <a:solidFill>
            <a:srgbClr val="FFFFCC"/>
          </a:solidFill>
          <a:ln w="38100">
            <a:solidFill>
              <a:schemeClr val="tx1"/>
            </a:solidFill>
            <a:miter lim="800000"/>
          </a:ln>
          <a:effectLst>
            <a:outerShdw dist="107763" dir="2700000" algn="ctr" rotWithShape="0">
              <a:schemeClr val="bg2"/>
            </a:outerShdw>
          </a:effectLst>
        </p:spPr>
        <p:txBody>
          <a:bodyPr anchor="ctr"/>
          <a:lstStyle/>
          <a:p>
            <a:pPr eaLnBrk="0" hangingPunct="0">
              <a:spcBef>
                <a:spcPct val="40000"/>
              </a:spcBef>
              <a:buClr>
                <a:srgbClr val="6699FF"/>
              </a:buClr>
              <a:defRPr/>
            </a:pPr>
            <a:r>
              <a:rPr lang="en-US" altLang="zh-CN" sz="2800" b="1">
                <a:solidFill>
                  <a:srgbClr val="000000"/>
                </a:solidFill>
                <a:latin typeface="Arial" charset="0"/>
                <a:ea typeface="宋体" pitchFamily="2" charset="-122"/>
              </a:rPr>
              <a:t>Strips off the data link header, carried by the frame. </a:t>
            </a:r>
          </a:p>
          <a:p>
            <a:pPr eaLnBrk="0" hangingPunct="0">
              <a:spcBef>
                <a:spcPct val="40000"/>
              </a:spcBef>
              <a:buClr>
                <a:srgbClr val="6699FF"/>
              </a:buClr>
              <a:defRPr/>
            </a:pPr>
            <a:r>
              <a:rPr lang="en-US" altLang="zh-CN" sz="2800" b="1">
                <a:solidFill>
                  <a:srgbClr val="000000"/>
                </a:solidFill>
                <a:latin typeface="Arial" charset="0"/>
                <a:ea typeface="宋体" pitchFamily="2" charset="-122"/>
              </a:rPr>
              <a:t>(The data link header contains the MAC addresses of the source and destination.)</a:t>
            </a:r>
            <a:r>
              <a:rPr lang="en-US" altLang="zh-CN" sz="2800" b="1">
                <a:solidFill>
                  <a:schemeClr val="tx2"/>
                </a:solidFill>
                <a:latin typeface="Arial" charset="0"/>
                <a:ea typeface="宋体" pitchFamily="2" charset="-122"/>
              </a:rPr>
              <a:t> </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791555"/>
                                        </p:tgtEl>
                                        <p:attrNameLst>
                                          <p:attrName>style.visibility</p:attrName>
                                        </p:attrNameLst>
                                      </p:cBhvr>
                                      <p:to>
                                        <p:strVal val="visible"/>
                                      </p:to>
                                    </p:set>
                                    <p:animEffect transition="in" filter="dissolve">
                                      <p:cBhvr>
                                        <p:cTn id="7" dur="500"/>
                                        <p:tgtEl>
                                          <p:spTgt spid="791555"/>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528" fill="hold" grpId="0" nodeType="clickEffect">
                                  <p:stCondLst>
                                    <p:cond delay="0"/>
                                  </p:stCondLst>
                                  <p:childTnLst>
                                    <p:set>
                                      <p:cBhvr>
                                        <p:cTn id="11" dur="1" fill="hold">
                                          <p:stCondLst>
                                            <p:cond delay="0"/>
                                          </p:stCondLst>
                                        </p:cTn>
                                        <p:tgtEl>
                                          <p:spTgt spid="791556"/>
                                        </p:tgtEl>
                                        <p:attrNameLst>
                                          <p:attrName>style.visibility</p:attrName>
                                        </p:attrNameLst>
                                      </p:cBhvr>
                                      <p:to>
                                        <p:strVal val="visible"/>
                                      </p:to>
                                    </p:set>
                                    <p:anim calcmode="lin" valueType="num">
                                      <p:cBhvr>
                                        <p:cTn id="12" dur="500" fill="hold"/>
                                        <p:tgtEl>
                                          <p:spTgt spid="791556"/>
                                        </p:tgtEl>
                                        <p:attrNameLst>
                                          <p:attrName>ppt_w</p:attrName>
                                        </p:attrNameLst>
                                      </p:cBhvr>
                                      <p:tavLst>
                                        <p:tav tm="0">
                                          <p:val>
                                            <p:fltVal val="0"/>
                                          </p:val>
                                        </p:tav>
                                        <p:tav tm="100000">
                                          <p:val>
                                            <p:strVal val="#ppt_w"/>
                                          </p:val>
                                        </p:tav>
                                      </p:tavLst>
                                    </p:anim>
                                    <p:anim calcmode="lin" valueType="num">
                                      <p:cBhvr>
                                        <p:cTn id="13" dur="500" fill="hold"/>
                                        <p:tgtEl>
                                          <p:spTgt spid="791556"/>
                                        </p:tgtEl>
                                        <p:attrNameLst>
                                          <p:attrName>ppt_h</p:attrName>
                                        </p:attrNameLst>
                                      </p:cBhvr>
                                      <p:tavLst>
                                        <p:tav tm="0">
                                          <p:val>
                                            <p:fltVal val="0"/>
                                          </p:val>
                                        </p:tav>
                                        <p:tav tm="100000">
                                          <p:val>
                                            <p:strVal val="#ppt_h"/>
                                          </p:val>
                                        </p:tav>
                                      </p:tavLst>
                                    </p:anim>
                                    <p:anim calcmode="lin" valueType="num">
                                      <p:cBhvr>
                                        <p:cTn id="14" dur="500" fill="hold"/>
                                        <p:tgtEl>
                                          <p:spTgt spid="791556"/>
                                        </p:tgtEl>
                                        <p:attrNameLst>
                                          <p:attrName>ppt_x</p:attrName>
                                        </p:attrNameLst>
                                      </p:cBhvr>
                                      <p:tavLst>
                                        <p:tav tm="0">
                                          <p:val>
                                            <p:fltVal val="0.5"/>
                                          </p:val>
                                        </p:tav>
                                        <p:tav tm="100000">
                                          <p:val>
                                            <p:strVal val="#ppt_x"/>
                                          </p:val>
                                        </p:tav>
                                      </p:tavLst>
                                    </p:anim>
                                    <p:anim calcmode="lin" valueType="num">
                                      <p:cBhvr>
                                        <p:cTn id="15" dur="500" fill="hold"/>
                                        <p:tgtEl>
                                          <p:spTgt spid="791556"/>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1556" grpId="0" animBg="1"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539750" y="333375"/>
            <a:ext cx="7793038" cy="1143000"/>
          </a:xfrm>
        </p:spPr>
        <p:txBody>
          <a:bodyPr/>
          <a:lstStyle/>
          <a:p>
            <a:pPr eaLnBrk="1" hangingPunct="1"/>
            <a:r>
              <a:rPr lang="en-US" altLang="zh-CN" smtClean="0">
                <a:cs typeface="Arial" charset="0"/>
              </a:rPr>
              <a:t>Router function (cont.2)</a:t>
            </a:r>
          </a:p>
        </p:txBody>
      </p:sp>
      <p:pic>
        <p:nvPicPr>
          <p:cNvPr id="793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700213"/>
            <a:ext cx="8151813" cy="444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3604" name="AutoShape 4"/>
          <p:cNvSpPr>
            <a:spLocks noChangeArrowheads="1"/>
          </p:cNvSpPr>
          <p:nvPr/>
        </p:nvSpPr>
        <p:spPr bwMode="auto">
          <a:xfrm>
            <a:off x="1219200" y="3810000"/>
            <a:ext cx="7600950" cy="1419225"/>
          </a:xfrm>
          <a:prstGeom prst="wedgeRectCallout">
            <a:avLst>
              <a:gd name="adj1" fmla="val -7750"/>
              <a:gd name="adj2" fmla="val -109731"/>
            </a:avLst>
          </a:prstGeom>
          <a:solidFill>
            <a:schemeClr val="hlink"/>
          </a:solidFill>
          <a:ln w="38100">
            <a:solidFill>
              <a:schemeClr val="tx1"/>
            </a:solidFill>
            <a:miter lim="800000"/>
          </a:ln>
          <a:effectLst>
            <a:outerShdw dist="107763" dir="2700000" algn="ctr" rotWithShape="0">
              <a:schemeClr val="bg2"/>
            </a:outerShdw>
          </a:effectLst>
        </p:spPr>
        <p:txBody>
          <a:bodyPr anchor="ctr"/>
          <a:lstStyle/>
          <a:p>
            <a:pPr eaLnBrk="0" hangingPunct="0">
              <a:spcBef>
                <a:spcPct val="40000"/>
              </a:spcBef>
              <a:buClr>
                <a:srgbClr val="6699FF"/>
              </a:buClr>
              <a:defRPr/>
            </a:pPr>
            <a:r>
              <a:rPr lang="en-US" altLang="zh-CN" sz="3200" b="1">
                <a:solidFill>
                  <a:schemeClr val="bg1"/>
                </a:solidFill>
                <a:latin typeface="Arial" charset="0"/>
                <a:ea typeface="宋体" pitchFamily="2" charset="-122"/>
              </a:rPr>
              <a:t>Examines the network layer address to determine the destination network. </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793603"/>
                                        </p:tgtEl>
                                        <p:attrNameLst>
                                          <p:attrName>style.visibility</p:attrName>
                                        </p:attrNameLst>
                                      </p:cBhvr>
                                      <p:to>
                                        <p:strVal val="visible"/>
                                      </p:to>
                                    </p:set>
                                    <p:animEffect transition="in" filter="dissolve">
                                      <p:cBhvr>
                                        <p:cTn id="7" dur="500"/>
                                        <p:tgtEl>
                                          <p:spTgt spid="79360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528" fill="hold" grpId="0" nodeType="clickEffect">
                                  <p:stCondLst>
                                    <p:cond delay="0"/>
                                  </p:stCondLst>
                                  <p:childTnLst>
                                    <p:set>
                                      <p:cBhvr>
                                        <p:cTn id="11" dur="1" fill="hold">
                                          <p:stCondLst>
                                            <p:cond delay="0"/>
                                          </p:stCondLst>
                                        </p:cTn>
                                        <p:tgtEl>
                                          <p:spTgt spid="793604"/>
                                        </p:tgtEl>
                                        <p:attrNameLst>
                                          <p:attrName>style.visibility</p:attrName>
                                        </p:attrNameLst>
                                      </p:cBhvr>
                                      <p:to>
                                        <p:strVal val="visible"/>
                                      </p:to>
                                    </p:set>
                                    <p:anim calcmode="lin" valueType="num">
                                      <p:cBhvr>
                                        <p:cTn id="12" dur="500" fill="hold"/>
                                        <p:tgtEl>
                                          <p:spTgt spid="793604"/>
                                        </p:tgtEl>
                                        <p:attrNameLst>
                                          <p:attrName>ppt_w</p:attrName>
                                        </p:attrNameLst>
                                      </p:cBhvr>
                                      <p:tavLst>
                                        <p:tav tm="0">
                                          <p:val>
                                            <p:fltVal val="0"/>
                                          </p:val>
                                        </p:tav>
                                        <p:tav tm="100000">
                                          <p:val>
                                            <p:strVal val="#ppt_w"/>
                                          </p:val>
                                        </p:tav>
                                      </p:tavLst>
                                    </p:anim>
                                    <p:anim calcmode="lin" valueType="num">
                                      <p:cBhvr>
                                        <p:cTn id="13" dur="500" fill="hold"/>
                                        <p:tgtEl>
                                          <p:spTgt spid="793604"/>
                                        </p:tgtEl>
                                        <p:attrNameLst>
                                          <p:attrName>ppt_h</p:attrName>
                                        </p:attrNameLst>
                                      </p:cBhvr>
                                      <p:tavLst>
                                        <p:tav tm="0">
                                          <p:val>
                                            <p:fltVal val="0"/>
                                          </p:val>
                                        </p:tav>
                                        <p:tav tm="100000">
                                          <p:val>
                                            <p:strVal val="#ppt_h"/>
                                          </p:val>
                                        </p:tav>
                                      </p:tavLst>
                                    </p:anim>
                                    <p:anim calcmode="lin" valueType="num">
                                      <p:cBhvr>
                                        <p:cTn id="14" dur="500" fill="hold"/>
                                        <p:tgtEl>
                                          <p:spTgt spid="793604"/>
                                        </p:tgtEl>
                                        <p:attrNameLst>
                                          <p:attrName>ppt_x</p:attrName>
                                        </p:attrNameLst>
                                      </p:cBhvr>
                                      <p:tavLst>
                                        <p:tav tm="0">
                                          <p:val>
                                            <p:fltVal val="0.5"/>
                                          </p:val>
                                        </p:tav>
                                        <p:tav tm="100000">
                                          <p:val>
                                            <p:strVal val="#ppt_x"/>
                                          </p:val>
                                        </p:tav>
                                      </p:tavLst>
                                    </p:anim>
                                    <p:anim calcmode="lin" valueType="num">
                                      <p:cBhvr>
                                        <p:cTn id="15" dur="500" fill="hold"/>
                                        <p:tgtEl>
                                          <p:spTgt spid="79360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3604" grpId="0" animBg="1"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611188" y="333375"/>
            <a:ext cx="7793037" cy="1143000"/>
          </a:xfrm>
        </p:spPr>
        <p:txBody>
          <a:bodyPr/>
          <a:lstStyle/>
          <a:p>
            <a:pPr eaLnBrk="1" hangingPunct="1"/>
            <a:r>
              <a:rPr lang="en-US" altLang="zh-CN" smtClean="0">
                <a:cs typeface="Arial" charset="0"/>
              </a:rPr>
              <a:t>Router function (cont.3)</a:t>
            </a:r>
          </a:p>
        </p:txBody>
      </p:sp>
      <p:pic>
        <p:nvPicPr>
          <p:cNvPr id="7956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700213"/>
            <a:ext cx="8763000" cy="443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5652" name="AutoShape 4"/>
          <p:cNvSpPr>
            <a:spLocks noChangeArrowheads="1"/>
          </p:cNvSpPr>
          <p:nvPr/>
        </p:nvSpPr>
        <p:spPr bwMode="auto">
          <a:xfrm>
            <a:off x="1219200" y="3810000"/>
            <a:ext cx="7010400" cy="1995488"/>
          </a:xfrm>
          <a:prstGeom prst="wedgeRectCallout">
            <a:avLst>
              <a:gd name="adj1" fmla="val 296"/>
              <a:gd name="adj2" fmla="val -108236"/>
            </a:avLst>
          </a:prstGeom>
          <a:solidFill>
            <a:srgbClr val="FFCCFF"/>
          </a:solidFill>
          <a:ln w="38100">
            <a:solidFill>
              <a:schemeClr val="tx1"/>
            </a:solidFill>
            <a:miter lim="800000"/>
          </a:ln>
          <a:effectLst>
            <a:outerShdw dist="107763" dir="2700000" algn="ctr" rotWithShape="0">
              <a:schemeClr val="bg2"/>
            </a:outerShdw>
          </a:effectLst>
        </p:spPr>
        <p:txBody>
          <a:bodyPr anchor="ctr"/>
          <a:lstStyle/>
          <a:p>
            <a:pPr eaLnBrk="0" hangingPunct="0">
              <a:spcBef>
                <a:spcPct val="40000"/>
              </a:spcBef>
              <a:buClr>
                <a:srgbClr val="6699FF"/>
              </a:buClr>
              <a:defRPr/>
            </a:pPr>
            <a:r>
              <a:rPr lang="en-US" altLang="zh-CN" sz="2800" b="1">
                <a:solidFill>
                  <a:srgbClr val="000000"/>
                </a:solidFill>
                <a:latin typeface="Arial" charset="0"/>
                <a:ea typeface="宋体" pitchFamily="2" charset="-122"/>
              </a:rPr>
              <a:t>Consults its routing tables to determine which of its interfaces it will use to send the data, in order for it to reach its destination network. </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795651"/>
                                        </p:tgtEl>
                                        <p:attrNameLst>
                                          <p:attrName>style.visibility</p:attrName>
                                        </p:attrNameLst>
                                      </p:cBhvr>
                                      <p:to>
                                        <p:strVal val="visible"/>
                                      </p:to>
                                    </p:set>
                                    <p:animEffect transition="in" filter="dissolve">
                                      <p:cBhvr>
                                        <p:cTn id="7" dur="500"/>
                                        <p:tgtEl>
                                          <p:spTgt spid="795651"/>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528" fill="hold" grpId="0" nodeType="clickEffect">
                                  <p:stCondLst>
                                    <p:cond delay="0"/>
                                  </p:stCondLst>
                                  <p:childTnLst>
                                    <p:set>
                                      <p:cBhvr>
                                        <p:cTn id="11" dur="1" fill="hold">
                                          <p:stCondLst>
                                            <p:cond delay="0"/>
                                          </p:stCondLst>
                                        </p:cTn>
                                        <p:tgtEl>
                                          <p:spTgt spid="795652"/>
                                        </p:tgtEl>
                                        <p:attrNameLst>
                                          <p:attrName>style.visibility</p:attrName>
                                        </p:attrNameLst>
                                      </p:cBhvr>
                                      <p:to>
                                        <p:strVal val="visible"/>
                                      </p:to>
                                    </p:set>
                                    <p:anim calcmode="lin" valueType="num">
                                      <p:cBhvr>
                                        <p:cTn id="12" dur="500" fill="hold"/>
                                        <p:tgtEl>
                                          <p:spTgt spid="795652"/>
                                        </p:tgtEl>
                                        <p:attrNameLst>
                                          <p:attrName>ppt_w</p:attrName>
                                        </p:attrNameLst>
                                      </p:cBhvr>
                                      <p:tavLst>
                                        <p:tav tm="0">
                                          <p:val>
                                            <p:fltVal val="0"/>
                                          </p:val>
                                        </p:tav>
                                        <p:tav tm="100000">
                                          <p:val>
                                            <p:strVal val="#ppt_w"/>
                                          </p:val>
                                        </p:tav>
                                      </p:tavLst>
                                    </p:anim>
                                    <p:anim calcmode="lin" valueType="num">
                                      <p:cBhvr>
                                        <p:cTn id="13" dur="500" fill="hold"/>
                                        <p:tgtEl>
                                          <p:spTgt spid="795652"/>
                                        </p:tgtEl>
                                        <p:attrNameLst>
                                          <p:attrName>ppt_h</p:attrName>
                                        </p:attrNameLst>
                                      </p:cBhvr>
                                      <p:tavLst>
                                        <p:tav tm="0">
                                          <p:val>
                                            <p:fltVal val="0"/>
                                          </p:val>
                                        </p:tav>
                                        <p:tav tm="100000">
                                          <p:val>
                                            <p:strVal val="#ppt_h"/>
                                          </p:val>
                                        </p:tav>
                                      </p:tavLst>
                                    </p:anim>
                                    <p:anim calcmode="lin" valueType="num">
                                      <p:cBhvr>
                                        <p:cTn id="14" dur="500" fill="hold"/>
                                        <p:tgtEl>
                                          <p:spTgt spid="795652"/>
                                        </p:tgtEl>
                                        <p:attrNameLst>
                                          <p:attrName>ppt_x</p:attrName>
                                        </p:attrNameLst>
                                      </p:cBhvr>
                                      <p:tavLst>
                                        <p:tav tm="0">
                                          <p:val>
                                            <p:fltVal val="0.5"/>
                                          </p:val>
                                        </p:tav>
                                        <p:tav tm="100000">
                                          <p:val>
                                            <p:strVal val="#ppt_x"/>
                                          </p:val>
                                        </p:tav>
                                      </p:tavLst>
                                    </p:anim>
                                    <p:anim calcmode="lin" valueType="num">
                                      <p:cBhvr>
                                        <p:cTn id="15" dur="500" fill="hold"/>
                                        <p:tgtEl>
                                          <p:spTgt spid="79565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5652" grpId="0" animBg="1"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1143000" y="0"/>
            <a:ext cx="7793038" cy="1143000"/>
          </a:xfrm>
        </p:spPr>
        <p:txBody>
          <a:bodyPr/>
          <a:lstStyle/>
          <a:p>
            <a:pPr eaLnBrk="1" hangingPunct="1"/>
            <a:r>
              <a:rPr lang="en-US" altLang="zh-CN" smtClean="0">
                <a:cs typeface="Arial" charset="0"/>
              </a:rPr>
              <a:t>Router function (cont.4)</a:t>
            </a:r>
          </a:p>
        </p:txBody>
      </p:sp>
      <p:pic>
        <p:nvPicPr>
          <p:cNvPr id="7976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700213"/>
            <a:ext cx="8151813" cy="446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7700" name="AutoShape 4"/>
          <p:cNvSpPr>
            <a:spLocks noChangeArrowheads="1"/>
          </p:cNvSpPr>
          <p:nvPr/>
        </p:nvSpPr>
        <p:spPr bwMode="auto">
          <a:xfrm>
            <a:off x="1042988" y="3810000"/>
            <a:ext cx="7010400" cy="1779588"/>
          </a:xfrm>
          <a:prstGeom prst="wedgeRectCallout">
            <a:avLst>
              <a:gd name="adj1" fmla="val 861"/>
              <a:gd name="adj2" fmla="val -118241"/>
            </a:avLst>
          </a:prstGeom>
          <a:solidFill>
            <a:srgbClr val="CCFFCC"/>
          </a:solidFill>
          <a:ln w="38100">
            <a:solidFill>
              <a:schemeClr val="tx1"/>
            </a:solidFill>
            <a:miter lim="800000"/>
          </a:ln>
          <a:effectLst>
            <a:outerShdw dist="107763" dir="2700000" algn="ctr" rotWithShape="0">
              <a:schemeClr val="bg2"/>
            </a:outerShdw>
          </a:effectLst>
        </p:spPr>
        <p:txBody>
          <a:bodyPr anchor="ctr"/>
          <a:lstStyle/>
          <a:p>
            <a:pPr eaLnBrk="0" hangingPunct="0">
              <a:spcBef>
                <a:spcPct val="40000"/>
              </a:spcBef>
              <a:buClr>
                <a:srgbClr val="6699FF"/>
              </a:buClr>
              <a:defRPr/>
            </a:pPr>
            <a:r>
              <a:rPr lang="en-US" altLang="zh-CN" sz="2800" b="1">
                <a:solidFill>
                  <a:srgbClr val="000000"/>
                </a:solidFill>
                <a:latin typeface="Arial" charset="0"/>
                <a:ea typeface="宋体" pitchFamily="2" charset="-122"/>
              </a:rPr>
              <a:t>Send the data out interface B1, the router would encapsulate the data in the appropriate data link frame. </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797699"/>
                                        </p:tgtEl>
                                        <p:attrNameLst>
                                          <p:attrName>style.visibility</p:attrName>
                                        </p:attrNameLst>
                                      </p:cBhvr>
                                      <p:to>
                                        <p:strVal val="visible"/>
                                      </p:to>
                                    </p:set>
                                    <p:animEffect transition="in" filter="dissolve">
                                      <p:cBhvr>
                                        <p:cTn id="7" dur="500"/>
                                        <p:tgtEl>
                                          <p:spTgt spid="79769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528" fill="hold" grpId="0" nodeType="clickEffect">
                                  <p:stCondLst>
                                    <p:cond delay="0"/>
                                  </p:stCondLst>
                                  <p:childTnLst>
                                    <p:set>
                                      <p:cBhvr>
                                        <p:cTn id="11" dur="1" fill="hold">
                                          <p:stCondLst>
                                            <p:cond delay="0"/>
                                          </p:stCondLst>
                                        </p:cTn>
                                        <p:tgtEl>
                                          <p:spTgt spid="797700"/>
                                        </p:tgtEl>
                                        <p:attrNameLst>
                                          <p:attrName>style.visibility</p:attrName>
                                        </p:attrNameLst>
                                      </p:cBhvr>
                                      <p:to>
                                        <p:strVal val="visible"/>
                                      </p:to>
                                    </p:set>
                                    <p:anim calcmode="lin" valueType="num">
                                      <p:cBhvr>
                                        <p:cTn id="12" dur="500" fill="hold"/>
                                        <p:tgtEl>
                                          <p:spTgt spid="797700"/>
                                        </p:tgtEl>
                                        <p:attrNameLst>
                                          <p:attrName>ppt_w</p:attrName>
                                        </p:attrNameLst>
                                      </p:cBhvr>
                                      <p:tavLst>
                                        <p:tav tm="0">
                                          <p:val>
                                            <p:fltVal val="0"/>
                                          </p:val>
                                        </p:tav>
                                        <p:tav tm="100000">
                                          <p:val>
                                            <p:strVal val="#ppt_w"/>
                                          </p:val>
                                        </p:tav>
                                      </p:tavLst>
                                    </p:anim>
                                    <p:anim calcmode="lin" valueType="num">
                                      <p:cBhvr>
                                        <p:cTn id="13" dur="500" fill="hold"/>
                                        <p:tgtEl>
                                          <p:spTgt spid="797700"/>
                                        </p:tgtEl>
                                        <p:attrNameLst>
                                          <p:attrName>ppt_h</p:attrName>
                                        </p:attrNameLst>
                                      </p:cBhvr>
                                      <p:tavLst>
                                        <p:tav tm="0">
                                          <p:val>
                                            <p:fltVal val="0"/>
                                          </p:val>
                                        </p:tav>
                                        <p:tav tm="100000">
                                          <p:val>
                                            <p:strVal val="#ppt_h"/>
                                          </p:val>
                                        </p:tav>
                                      </p:tavLst>
                                    </p:anim>
                                    <p:anim calcmode="lin" valueType="num">
                                      <p:cBhvr>
                                        <p:cTn id="14" dur="500" fill="hold"/>
                                        <p:tgtEl>
                                          <p:spTgt spid="797700"/>
                                        </p:tgtEl>
                                        <p:attrNameLst>
                                          <p:attrName>ppt_x</p:attrName>
                                        </p:attrNameLst>
                                      </p:cBhvr>
                                      <p:tavLst>
                                        <p:tav tm="0">
                                          <p:val>
                                            <p:fltVal val="0.5"/>
                                          </p:val>
                                        </p:tav>
                                        <p:tav tm="100000">
                                          <p:val>
                                            <p:strVal val="#ppt_x"/>
                                          </p:val>
                                        </p:tav>
                                      </p:tavLst>
                                    </p:anim>
                                    <p:anim calcmode="lin" valueType="num">
                                      <p:cBhvr>
                                        <p:cTn id="15" dur="500" fill="hold"/>
                                        <p:tgtEl>
                                          <p:spTgt spid="797700"/>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7700" grpId="0" animBg="1"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500063" y="285750"/>
            <a:ext cx="7793037" cy="1143000"/>
          </a:xfrm>
        </p:spPr>
        <p:txBody>
          <a:bodyPr/>
          <a:lstStyle/>
          <a:p>
            <a:pPr eaLnBrk="1" hangingPunct="1"/>
            <a:r>
              <a:rPr lang="en-US" altLang="zh-CN" smtClean="0">
                <a:cs typeface="Arial" charset="0"/>
              </a:rPr>
              <a:t>Router Interface example</a:t>
            </a:r>
          </a:p>
        </p:txBody>
      </p:sp>
      <p:sp>
        <p:nvSpPr>
          <p:cNvPr id="799747" name="Rectangle 3"/>
          <p:cNvSpPr>
            <a:spLocks noGrp="1" noChangeArrowheads="1"/>
          </p:cNvSpPr>
          <p:nvPr>
            <p:ph type="body" idx="1"/>
          </p:nvPr>
        </p:nvSpPr>
        <p:spPr>
          <a:xfrm>
            <a:off x="533400" y="4114800"/>
            <a:ext cx="8382000" cy="2743200"/>
          </a:xfrm>
        </p:spPr>
        <p:txBody>
          <a:bodyPr/>
          <a:lstStyle/>
          <a:p>
            <a:pPr eaLnBrk="1" hangingPunct="1">
              <a:lnSpc>
                <a:spcPct val="90000"/>
              </a:lnSpc>
            </a:pPr>
            <a:r>
              <a:rPr lang="en-US" altLang="zh-CN" sz="2800" smtClean="0">
                <a:solidFill>
                  <a:schemeClr val="tx2"/>
                </a:solidFill>
                <a:ea typeface="Arial Unicode MS" pitchFamily="34" charset="-122"/>
                <a:cs typeface="Arial Unicode MS" pitchFamily="34" charset="-122"/>
              </a:rPr>
              <a:t>Interface</a:t>
            </a:r>
            <a:r>
              <a:rPr lang="en-US" altLang="zh-CN" sz="2800" smtClean="0">
                <a:cs typeface="Arial" charset="0"/>
              </a:rPr>
              <a:t> is a router</a:t>
            </a:r>
            <a:r>
              <a:rPr lang="en-US" altLang="zh-CN" sz="2800" smtClean="0">
                <a:latin typeface="Arial" charset="0"/>
                <a:cs typeface="Arial" charset="0"/>
              </a:rPr>
              <a:t>’</a:t>
            </a:r>
            <a:r>
              <a:rPr lang="en-US" altLang="zh-CN" sz="2800" smtClean="0">
                <a:cs typeface="Arial" charset="0"/>
              </a:rPr>
              <a:t>s attachment to a network, it may also be referred to as a </a:t>
            </a:r>
            <a:r>
              <a:rPr lang="en-US" altLang="zh-CN" sz="2800" smtClean="0">
                <a:solidFill>
                  <a:schemeClr val="tx2"/>
                </a:solidFill>
                <a:ea typeface="Arial Unicode MS" pitchFamily="34" charset="-122"/>
                <a:cs typeface="Arial Unicode MS" pitchFamily="34" charset="-122"/>
              </a:rPr>
              <a:t>port</a:t>
            </a:r>
            <a:r>
              <a:rPr lang="en-US" altLang="zh-CN" sz="2800" smtClean="0"/>
              <a:t> in IP routing.</a:t>
            </a:r>
          </a:p>
          <a:p>
            <a:pPr eaLnBrk="1" hangingPunct="1">
              <a:lnSpc>
                <a:spcPct val="90000"/>
              </a:lnSpc>
            </a:pPr>
            <a:r>
              <a:rPr lang="en-US" altLang="zh-CN" sz="2800" smtClean="0"/>
              <a:t>Each interface must have a separate, unique network address. </a:t>
            </a:r>
          </a:p>
        </p:txBody>
      </p:sp>
      <p:pic>
        <p:nvPicPr>
          <p:cNvPr id="7997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703388"/>
            <a:ext cx="4676775"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799748"/>
                                        </p:tgtEl>
                                        <p:attrNameLst>
                                          <p:attrName>style.visibility</p:attrName>
                                        </p:attrNameLst>
                                      </p:cBhvr>
                                      <p:to>
                                        <p:strVal val="visible"/>
                                      </p:to>
                                    </p:set>
                                    <p:animEffect transition="in" filter="dissolve">
                                      <p:cBhvr>
                                        <p:cTn id="7" dur="500"/>
                                        <p:tgtEl>
                                          <p:spTgt spid="79974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799747">
                                            <p:txEl>
                                              <p:pRg st="0" end="0"/>
                                            </p:txEl>
                                          </p:spTgt>
                                        </p:tgtEl>
                                        <p:attrNameLst>
                                          <p:attrName>style.visibility</p:attrName>
                                        </p:attrNameLst>
                                      </p:cBhvr>
                                      <p:to>
                                        <p:strVal val="visible"/>
                                      </p:to>
                                    </p:set>
                                    <p:anim calcmode="lin" valueType="num">
                                      <p:cBhvr additive="base">
                                        <p:cTn id="12" dur="500" fill="hold"/>
                                        <p:tgtEl>
                                          <p:spTgt spid="799747">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79974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799747">
                                            <p:txEl>
                                              <p:pRg st="1" end="1"/>
                                            </p:txEl>
                                          </p:spTgt>
                                        </p:tgtEl>
                                        <p:attrNameLst>
                                          <p:attrName>style.visibility</p:attrName>
                                        </p:attrNameLst>
                                      </p:cBhvr>
                                      <p:to>
                                        <p:strVal val="visible"/>
                                      </p:to>
                                    </p:set>
                                    <p:anim calcmode="lin" valueType="num">
                                      <p:cBhvr additive="base">
                                        <p:cTn id="18" dur="500" fill="hold"/>
                                        <p:tgtEl>
                                          <p:spTgt spid="799747">
                                            <p:txEl>
                                              <p:pRg st="1" end="1"/>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799747">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9747" grpId="0" build="p"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571500" y="357188"/>
            <a:ext cx="7793038" cy="1143000"/>
          </a:xfrm>
        </p:spPr>
        <p:txBody>
          <a:bodyPr/>
          <a:lstStyle/>
          <a:p>
            <a:pPr eaLnBrk="1" hangingPunct="1"/>
            <a:r>
              <a:rPr lang="en-US" altLang="zh-CN" smtClean="0">
                <a:cs typeface="Arial" charset="0"/>
              </a:rPr>
              <a:t>IP address assignment</a:t>
            </a:r>
          </a:p>
        </p:txBody>
      </p:sp>
      <p:sp>
        <p:nvSpPr>
          <p:cNvPr id="801796" name="Rectangle 4"/>
          <p:cNvSpPr>
            <a:spLocks noGrp="1" noChangeArrowheads="1"/>
          </p:cNvSpPr>
          <p:nvPr>
            <p:ph type="body" idx="1"/>
          </p:nvPr>
        </p:nvSpPr>
        <p:spPr>
          <a:xfrm>
            <a:off x="395288" y="1773238"/>
            <a:ext cx="8748712" cy="4267200"/>
          </a:xfrm>
        </p:spPr>
        <p:txBody>
          <a:bodyPr/>
          <a:lstStyle/>
          <a:p>
            <a:pPr eaLnBrk="1" hangingPunct="1">
              <a:lnSpc>
                <a:spcPct val="90000"/>
              </a:lnSpc>
              <a:buSzPct val="105000"/>
              <a:buFont typeface="Wingdings" pitchFamily="2" charset="2"/>
              <a:buChar char="p"/>
            </a:pPr>
            <a:r>
              <a:rPr lang="en-US" altLang="zh-CN" sz="2400" smtClean="0">
                <a:solidFill>
                  <a:schemeClr val="tx2"/>
                </a:solidFill>
                <a:latin typeface="Arial" charset="0"/>
                <a:ea typeface="Arial Unicode MS" pitchFamily="34" charset="-122"/>
                <a:cs typeface="Arial Unicode MS" pitchFamily="34" charset="-122"/>
              </a:rPr>
              <a:t>Static</a:t>
            </a:r>
            <a:r>
              <a:rPr lang="en-US" altLang="zh-CN" sz="2400" smtClean="0">
                <a:solidFill>
                  <a:schemeClr val="tx2"/>
                </a:solidFill>
                <a:latin typeface="Arial" charset="0"/>
                <a:cs typeface="Arial" charset="0"/>
              </a:rPr>
              <a:t> </a:t>
            </a:r>
            <a:r>
              <a:rPr lang="en-US" altLang="zh-CN" sz="2400" smtClean="0">
                <a:latin typeface="Arial" charset="0"/>
                <a:cs typeface="Arial" charset="0"/>
              </a:rPr>
              <a:t>addressing</a:t>
            </a:r>
          </a:p>
          <a:p>
            <a:pPr lvl="1" eaLnBrk="1" hangingPunct="1">
              <a:lnSpc>
                <a:spcPct val="90000"/>
              </a:lnSpc>
            </a:pPr>
            <a:r>
              <a:rPr lang="en-US" altLang="zh-CN" sz="2400" smtClean="0">
                <a:solidFill>
                  <a:schemeClr val="tx2"/>
                </a:solidFill>
                <a:latin typeface="Arial" charset="0"/>
                <a:ea typeface="Arial Unicode MS" pitchFamily="34" charset="-122"/>
                <a:cs typeface="Arial Unicode MS" pitchFamily="34" charset="-122"/>
              </a:rPr>
              <a:t>Configure each individual device with an IP address</a:t>
            </a:r>
            <a:endParaRPr lang="en-US" altLang="zh-CN" sz="2400" smtClean="0">
              <a:latin typeface="Arial" charset="0"/>
            </a:endParaRPr>
          </a:p>
          <a:p>
            <a:pPr lvl="1" eaLnBrk="1" hangingPunct="1">
              <a:lnSpc>
                <a:spcPct val="90000"/>
              </a:lnSpc>
            </a:pPr>
            <a:r>
              <a:rPr lang="en-US" altLang="zh-CN" sz="2400" smtClean="0">
                <a:latin typeface="Arial" charset="0"/>
              </a:rPr>
              <a:t>You should keep very meticulous records, because problems can occur if you use duplicate IP addresses.</a:t>
            </a:r>
          </a:p>
          <a:p>
            <a:pPr eaLnBrk="1" hangingPunct="1">
              <a:lnSpc>
                <a:spcPct val="90000"/>
              </a:lnSpc>
              <a:buSzPct val="105000"/>
              <a:buFont typeface="Wingdings" pitchFamily="2" charset="2"/>
              <a:buChar char="p"/>
            </a:pPr>
            <a:r>
              <a:rPr lang="en-US" altLang="zh-CN" sz="2400" smtClean="0">
                <a:solidFill>
                  <a:schemeClr val="tx2"/>
                </a:solidFill>
                <a:latin typeface="Arial" charset="0"/>
                <a:ea typeface="Arial Unicode MS" pitchFamily="34" charset="-122"/>
                <a:cs typeface="Arial Unicode MS" pitchFamily="34" charset="-122"/>
              </a:rPr>
              <a:t>Dynamic</a:t>
            </a:r>
            <a:r>
              <a:rPr lang="en-US" altLang="zh-CN" sz="2400" smtClean="0">
                <a:solidFill>
                  <a:schemeClr val="tx2"/>
                </a:solidFill>
                <a:latin typeface="Arial" charset="0"/>
              </a:rPr>
              <a:t> </a:t>
            </a:r>
            <a:r>
              <a:rPr lang="en-US" altLang="zh-CN" sz="2400" smtClean="0">
                <a:latin typeface="Arial" charset="0"/>
              </a:rPr>
              <a:t>addressing</a:t>
            </a:r>
          </a:p>
          <a:p>
            <a:pPr lvl="1" eaLnBrk="1" hangingPunct="1">
              <a:lnSpc>
                <a:spcPct val="90000"/>
              </a:lnSpc>
            </a:pPr>
            <a:r>
              <a:rPr lang="en-US" altLang="zh-CN" sz="2400" smtClean="0">
                <a:latin typeface="Arial" charset="0"/>
              </a:rPr>
              <a:t>There are a few different methods can be used to assign IP addresses dynamically:</a:t>
            </a:r>
          </a:p>
          <a:p>
            <a:pPr lvl="2" eaLnBrk="1" hangingPunct="1">
              <a:lnSpc>
                <a:spcPct val="90000"/>
              </a:lnSpc>
              <a:buFontTx/>
              <a:buChar char="–"/>
            </a:pPr>
            <a:r>
              <a:rPr lang="en-US" altLang="zh-CN" sz="2400" smtClean="0">
                <a:solidFill>
                  <a:schemeClr val="tx2"/>
                </a:solidFill>
                <a:latin typeface="Arial" charset="0"/>
              </a:rPr>
              <a:t>RARP:</a:t>
            </a:r>
            <a:r>
              <a:rPr lang="en-US" altLang="zh-CN" sz="2400" smtClean="0">
                <a:latin typeface="Arial" charset="0"/>
              </a:rPr>
              <a:t> Reverse Address Resolution Protocol.</a:t>
            </a:r>
          </a:p>
          <a:p>
            <a:pPr lvl="2" eaLnBrk="1" hangingPunct="1">
              <a:lnSpc>
                <a:spcPct val="90000"/>
              </a:lnSpc>
              <a:buFontTx/>
              <a:buChar char="–"/>
            </a:pPr>
            <a:r>
              <a:rPr lang="en-US" altLang="zh-CN" sz="2400" smtClean="0">
                <a:solidFill>
                  <a:schemeClr val="tx2"/>
                </a:solidFill>
                <a:latin typeface="Arial" charset="0"/>
              </a:rPr>
              <a:t>BOOTP:</a:t>
            </a:r>
            <a:r>
              <a:rPr lang="en-US" altLang="zh-CN" sz="2400" smtClean="0">
                <a:latin typeface="Arial" charset="0"/>
              </a:rPr>
              <a:t> BOOTstrap Protocol.</a:t>
            </a:r>
          </a:p>
          <a:p>
            <a:pPr lvl="2" eaLnBrk="1" hangingPunct="1">
              <a:lnSpc>
                <a:spcPct val="90000"/>
              </a:lnSpc>
              <a:buFontTx/>
              <a:buChar char="–"/>
            </a:pPr>
            <a:r>
              <a:rPr lang="en-US" altLang="zh-CN" sz="2400" smtClean="0">
                <a:solidFill>
                  <a:schemeClr val="tx2"/>
                </a:solidFill>
                <a:latin typeface="Arial" charset="0"/>
              </a:rPr>
              <a:t>DHCP:</a:t>
            </a:r>
            <a:r>
              <a:rPr lang="en-US" altLang="zh-CN" sz="2400" smtClean="0">
                <a:latin typeface="Arial" charset="0"/>
              </a:rPr>
              <a:t> Dynamic Host Configuration Protocol.</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01796">
                                            <p:txEl>
                                              <p:pRg st="0" end="0"/>
                                            </p:txEl>
                                          </p:spTgt>
                                        </p:tgtEl>
                                        <p:attrNameLst>
                                          <p:attrName>style.visibility</p:attrName>
                                        </p:attrNameLst>
                                      </p:cBhvr>
                                      <p:to>
                                        <p:strVal val="visible"/>
                                      </p:to>
                                    </p:set>
                                    <p:anim calcmode="lin" valueType="num">
                                      <p:cBhvr additive="base">
                                        <p:cTn id="7" dur="500" fill="hold"/>
                                        <p:tgtEl>
                                          <p:spTgt spid="801796">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80179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01796">
                                            <p:txEl>
                                              <p:pRg st="1" end="1"/>
                                            </p:txEl>
                                          </p:spTgt>
                                        </p:tgtEl>
                                        <p:attrNameLst>
                                          <p:attrName>style.visibility</p:attrName>
                                        </p:attrNameLst>
                                      </p:cBhvr>
                                      <p:to>
                                        <p:strVal val="visible"/>
                                      </p:to>
                                    </p:set>
                                    <p:anim calcmode="lin" valueType="num">
                                      <p:cBhvr additive="base">
                                        <p:cTn id="11" dur="500" fill="hold"/>
                                        <p:tgtEl>
                                          <p:spTgt spid="801796">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801796">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801796">
                                            <p:txEl>
                                              <p:pRg st="2" end="2"/>
                                            </p:txEl>
                                          </p:spTgt>
                                        </p:tgtEl>
                                        <p:attrNameLst>
                                          <p:attrName>style.visibility</p:attrName>
                                        </p:attrNameLst>
                                      </p:cBhvr>
                                      <p:to>
                                        <p:strVal val="visible"/>
                                      </p:to>
                                    </p:set>
                                    <p:anim calcmode="lin" valueType="num">
                                      <p:cBhvr additive="base">
                                        <p:cTn id="15" dur="500" fill="hold"/>
                                        <p:tgtEl>
                                          <p:spTgt spid="801796">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80179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801796">
                                            <p:txEl>
                                              <p:pRg st="3" end="3"/>
                                            </p:txEl>
                                          </p:spTgt>
                                        </p:tgtEl>
                                        <p:attrNameLst>
                                          <p:attrName>style.visibility</p:attrName>
                                        </p:attrNameLst>
                                      </p:cBhvr>
                                      <p:to>
                                        <p:strVal val="visible"/>
                                      </p:to>
                                    </p:set>
                                    <p:anim calcmode="lin" valueType="num">
                                      <p:cBhvr additive="base">
                                        <p:cTn id="21" dur="500" fill="hold"/>
                                        <p:tgtEl>
                                          <p:spTgt spid="801796">
                                            <p:txEl>
                                              <p:pRg st="3" end="3"/>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801796">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801796">
                                            <p:txEl>
                                              <p:pRg st="4" end="4"/>
                                            </p:txEl>
                                          </p:spTgt>
                                        </p:tgtEl>
                                        <p:attrNameLst>
                                          <p:attrName>style.visibility</p:attrName>
                                        </p:attrNameLst>
                                      </p:cBhvr>
                                      <p:to>
                                        <p:strVal val="visible"/>
                                      </p:to>
                                    </p:set>
                                    <p:anim calcmode="lin" valueType="num">
                                      <p:cBhvr additive="base">
                                        <p:cTn id="25" dur="500" fill="hold"/>
                                        <p:tgtEl>
                                          <p:spTgt spid="801796">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801796">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801796">
                                            <p:txEl>
                                              <p:pRg st="5" end="5"/>
                                            </p:txEl>
                                          </p:spTgt>
                                        </p:tgtEl>
                                        <p:attrNameLst>
                                          <p:attrName>style.visibility</p:attrName>
                                        </p:attrNameLst>
                                      </p:cBhvr>
                                      <p:to>
                                        <p:strVal val="visible"/>
                                      </p:to>
                                    </p:set>
                                    <p:anim calcmode="lin" valueType="num">
                                      <p:cBhvr additive="base">
                                        <p:cTn id="29" dur="500" fill="hold"/>
                                        <p:tgtEl>
                                          <p:spTgt spid="801796">
                                            <p:txEl>
                                              <p:pRg st="5" end="5"/>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801796">
                                            <p:txEl>
                                              <p:pRg st="5" end="5"/>
                                            </p:txEl>
                                          </p:spTgt>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801796">
                                            <p:txEl>
                                              <p:pRg st="6" end="6"/>
                                            </p:txEl>
                                          </p:spTgt>
                                        </p:tgtEl>
                                        <p:attrNameLst>
                                          <p:attrName>style.visibility</p:attrName>
                                        </p:attrNameLst>
                                      </p:cBhvr>
                                      <p:to>
                                        <p:strVal val="visible"/>
                                      </p:to>
                                    </p:set>
                                    <p:anim calcmode="lin" valueType="num">
                                      <p:cBhvr additive="base">
                                        <p:cTn id="33" dur="500" fill="hold"/>
                                        <p:tgtEl>
                                          <p:spTgt spid="801796">
                                            <p:txEl>
                                              <p:pRg st="6" end="6"/>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801796">
                                            <p:txEl>
                                              <p:pRg st="6" end="6"/>
                                            </p:txEl>
                                          </p:spTgt>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801796">
                                            <p:txEl>
                                              <p:pRg st="7" end="7"/>
                                            </p:txEl>
                                          </p:spTgt>
                                        </p:tgtEl>
                                        <p:attrNameLst>
                                          <p:attrName>style.visibility</p:attrName>
                                        </p:attrNameLst>
                                      </p:cBhvr>
                                      <p:to>
                                        <p:strVal val="visible"/>
                                      </p:to>
                                    </p:set>
                                    <p:anim calcmode="lin" valueType="num">
                                      <p:cBhvr additive="base">
                                        <p:cTn id="37" dur="500" fill="hold"/>
                                        <p:tgtEl>
                                          <p:spTgt spid="801796">
                                            <p:txEl>
                                              <p:pRg st="7" end="7"/>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801796">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1796" grpId="0" build="p"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zh-CN" smtClean="0"/>
              <a:t>Layer3: Network Layer</a:t>
            </a:r>
            <a:endParaRPr lang="zh-CN" altLang="en-US" smtClean="0"/>
          </a:p>
        </p:txBody>
      </p:sp>
      <p:sp>
        <p:nvSpPr>
          <p:cNvPr id="9219" name="Rectangle 3"/>
          <p:cNvSpPr>
            <a:spLocks noGrp="1" noChangeArrowheads="1"/>
          </p:cNvSpPr>
          <p:nvPr>
            <p:ph type="body" idx="1"/>
          </p:nvPr>
        </p:nvSpPr>
        <p:spPr>
          <a:xfrm>
            <a:off x="571500" y="1814513"/>
            <a:ext cx="8382000" cy="4114800"/>
          </a:xfrm>
        </p:spPr>
        <p:txBody>
          <a:bodyPr/>
          <a:lstStyle/>
          <a:p>
            <a:pPr eaLnBrk="1" hangingPunct="1"/>
            <a:r>
              <a:rPr lang="en-US" altLang="zh-CN" sz="2600" dirty="0" smtClean="0">
                <a:solidFill>
                  <a:schemeClr val="tx2"/>
                </a:solidFill>
              </a:rPr>
              <a:t>Overview of the Network Layer</a:t>
            </a:r>
          </a:p>
          <a:p>
            <a:pPr eaLnBrk="1" hangingPunct="1"/>
            <a:r>
              <a:rPr lang="en-US" altLang="zh-CN" sz="2600" dirty="0" smtClean="0"/>
              <a:t>IP Addresses and Subnets</a:t>
            </a:r>
          </a:p>
          <a:p>
            <a:pPr eaLnBrk="1" hangingPunct="1"/>
            <a:r>
              <a:rPr lang="en-US" altLang="zh-CN" sz="2600" dirty="0" smtClean="0"/>
              <a:t>Layer 3 Devices </a:t>
            </a:r>
          </a:p>
          <a:p>
            <a:pPr eaLnBrk="1" hangingPunct="1"/>
            <a:r>
              <a:rPr lang="en-US" altLang="zh-CN" sz="2600" dirty="0">
                <a:solidFill>
                  <a:srgbClr val="006600"/>
                </a:solidFill>
              </a:rPr>
              <a:t>ARP Protocol</a:t>
            </a:r>
          </a:p>
          <a:p>
            <a:pPr eaLnBrk="1" hangingPunct="1"/>
            <a:r>
              <a:rPr lang="en-US" altLang="zh-CN" sz="2600" dirty="0" smtClean="0"/>
              <a:t>Network Layer Services</a:t>
            </a:r>
          </a:p>
          <a:p>
            <a:pPr eaLnBrk="1" hangingPunct="1"/>
            <a:r>
              <a:rPr lang="en-US" altLang="zh-CN" sz="2600" dirty="0" smtClean="0"/>
              <a:t>Routed and Routing Protocols</a:t>
            </a:r>
          </a:p>
          <a:p>
            <a:pPr eaLnBrk="1" hangingPunct="1"/>
            <a:r>
              <a:rPr lang="en-US" altLang="zh-CN" sz="2600" dirty="0" smtClean="0"/>
              <a:t>VLSM</a:t>
            </a:r>
          </a:p>
          <a:p>
            <a:pPr eaLnBrk="1" hangingPunct="1"/>
            <a:r>
              <a:rPr lang="en-US" altLang="zh-CN" sz="2600" dirty="0" smtClean="0"/>
              <a:t>ICMP</a:t>
            </a:r>
          </a:p>
          <a:p>
            <a:pPr eaLnBrk="1" hangingPunct="1"/>
            <a:r>
              <a:rPr lang="en-US" altLang="zh-CN" sz="2600" dirty="0" smtClean="0"/>
              <a:t>Mobile IP</a:t>
            </a:r>
          </a:p>
        </p:txBody>
      </p:sp>
    </p:spTree>
  </p:cSld>
  <p:clrMapOvr>
    <a:masterClrMapping/>
  </p:clrMapOvr>
  <p:transition spd="med">
    <p:random/>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611188" y="333375"/>
            <a:ext cx="7793037" cy="1143000"/>
          </a:xfrm>
        </p:spPr>
        <p:txBody>
          <a:bodyPr/>
          <a:lstStyle/>
          <a:p>
            <a:pPr eaLnBrk="1" hangingPunct="1"/>
            <a:r>
              <a:rPr lang="en-US" altLang="zh-CN" smtClean="0">
                <a:cs typeface="Arial" charset="0"/>
              </a:rPr>
              <a:t>Address Resolution Protocol</a:t>
            </a:r>
          </a:p>
        </p:txBody>
      </p:sp>
      <p:sp>
        <p:nvSpPr>
          <p:cNvPr id="819203" name="Rectangle 3"/>
          <p:cNvSpPr>
            <a:spLocks noGrp="1" noChangeArrowheads="1"/>
          </p:cNvSpPr>
          <p:nvPr>
            <p:ph type="body" idx="1"/>
          </p:nvPr>
        </p:nvSpPr>
        <p:spPr>
          <a:xfrm>
            <a:off x="285750" y="1571625"/>
            <a:ext cx="8610600" cy="4724400"/>
          </a:xfrm>
        </p:spPr>
        <p:txBody>
          <a:bodyPr/>
          <a:lstStyle/>
          <a:p>
            <a:pPr eaLnBrk="1" hangingPunct="1">
              <a:lnSpc>
                <a:spcPct val="150000"/>
              </a:lnSpc>
            </a:pPr>
            <a:r>
              <a:rPr lang="en-US" altLang="zh-CN" sz="2800" smtClean="0">
                <a:cs typeface="Arial" charset="0"/>
              </a:rPr>
              <a:t>In order for devices to communicate, the sending devices need </a:t>
            </a:r>
            <a:r>
              <a:rPr lang="en-US" altLang="zh-CN" sz="2800" smtClean="0">
                <a:solidFill>
                  <a:srgbClr val="FF0000"/>
                </a:solidFill>
                <a:cs typeface="Arial" charset="0"/>
              </a:rPr>
              <a:t>both</a:t>
            </a:r>
            <a:r>
              <a:rPr lang="en-US" altLang="zh-CN" sz="2800" smtClean="0">
                <a:cs typeface="Arial" charset="0"/>
              </a:rPr>
              <a:t> the </a:t>
            </a:r>
            <a:r>
              <a:rPr lang="en-US" altLang="zh-CN" sz="2800" smtClean="0">
                <a:solidFill>
                  <a:schemeClr val="hlink"/>
                </a:solidFill>
                <a:ea typeface="Arial Unicode MS" pitchFamily="34" charset="-122"/>
                <a:cs typeface="Arial" charset="0"/>
              </a:rPr>
              <a:t>IP addresses</a:t>
            </a:r>
            <a:r>
              <a:rPr lang="en-US" altLang="zh-CN" sz="2800" smtClean="0">
                <a:cs typeface="Arial" charset="0"/>
              </a:rPr>
              <a:t> and the </a:t>
            </a:r>
            <a:r>
              <a:rPr lang="en-US" altLang="zh-CN" sz="2800" smtClean="0">
                <a:solidFill>
                  <a:schemeClr val="hlink"/>
                </a:solidFill>
                <a:ea typeface="Arial Unicode MS" pitchFamily="34" charset="-122"/>
                <a:cs typeface="Arial Unicode MS" pitchFamily="34" charset="-122"/>
              </a:rPr>
              <a:t>MAC addresses</a:t>
            </a:r>
            <a:r>
              <a:rPr lang="en-US" altLang="zh-CN" sz="2800" smtClean="0"/>
              <a:t> of the destination devices. </a:t>
            </a:r>
          </a:p>
          <a:p>
            <a:pPr eaLnBrk="1" hangingPunct="1">
              <a:lnSpc>
                <a:spcPct val="150000"/>
              </a:lnSpc>
            </a:pPr>
            <a:r>
              <a:rPr lang="en-US" altLang="zh-CN" sz="2800" smtClean="0"/>
              <a:t>ARP enables a computer to find the MAC address of the computer that is associated with an IP address. </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19203">
                                            <p:txEl>
                                              <p:pRg st="0" end="0"/>
                                            </p:txEl>
                                          </p:spTgt>
                                        </p:tgtEl>
                                        <p:attrNameLst>
                                          <p:attrName>style.visibility</p:attrName>
                                        </p:attrNameLst>
                                      </p:cBhvr>
                                      <p:to>
                                        <p:strVal val="visible"/>
                                      </p:to>
                                    </p:set>
                                    <p:anim calcmode="lin" valueType="num">
                                      <p:cBhvr additive="base">
                                        <p:cTn id="7" dur="500" fill="hold"/>
                                        <p:tgtEl>
                                          <p:spTgt spid="81920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81920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819203">
                                            <p:txEl>
                                              <p:pRg st="1" end="1"/>
                                            </p:txEl>
                                          </p:spTgt>
                                        </p:tgtEl>
                                        <p:attrNameLst>
                                          <p:attrName>style.visibility</p:attrName>
                                        </p:attrNameLst>
                                      </p:cBhvr>
                                      <p:to>
                                        <p:strVal val="visible"/>
                                      </p:to>
                                    </p:set>
                                    <p:anim calcmode="lin" valueType="num">
                                      <p:cBhvr additive="base">
                                        <p:cTn id="13" dur="500" fill="hold"/>
                                        <p:tgtEl>
                                          <p:spTgt spid="819203">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819203">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03" grpId="0" build="p"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026"/>
          <p:cNvSpPr>
            <a:spLocks noGrp="1" noChangeArrowheads="1"/>
          </p:cNvSpPr>
          <p:nvPr>
            <p:ph type="title"/>
          </p:nvPr>
        </p:nvSpPr>
        <p:spPr>
          <a:xfrm>
            <a:off x="571500" y="357188"/>
            <a:ext cx="7793038" cy="1143000"/>
          </a:xfrm>
        </p:spPr>
        <p:txBody>
          <a:bodyPr/>
          <a:lstStyle/>
          <a:p>
            <a:pPr eaLnBrk="1" hangingPunct="1"/>
            <a:r>
              <a:rPr lang="en-US" altLang="zh-CN" smtClean="0">
                <a:cs typeface="Arial" charset="0"/>
              </a:rPr>
              <a:t>Address Resolution Protocol</a:t>
            </a:r>
          </a:p>
        </p:txBody>
      </p:sp>
      <p:pic>
        <p:nvPicPr>
          <p:cNvPr id="821251" name="Picture 10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628775"/>
            <a:ext cx="8534400" cy="474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1252" name="AutoShape 1028"/>
          <p:cNvSpPr>
            <a:spLocks noChangeArrowheads="1"/>
          </p:cNvSpPr>
          <p:nvPr/>
        </p:nvSpPr>
        <p:spPr bwMode="auto">
          <a:xfrm rot="-1322010">
            <a:off x="5332413" y="1441450"/>
            <a:ext cx="1752600" cy="5078413"/>
          </a:xfrm>
          <a:prstGeom prst="curvedLeftArrow">
            <a:avLst>
              <a:gd name="adj1" fmla="val 26508"/>
              <a:gd name="adj2" fmla="val 61521"/>
              <a:gd name="adj3" fmla="val 31370"/>
            </a:avLst>
          </a:prstGeom>
          <a:gradFill rotWithShape="0">
            <a:gsLst>
              <a:gs pos="0">
                <a:schemeClr val="hlink"/>
              </a:gs>
              <a:gs pos="100000">
                <a:schemeClr val="accent2"/>
              </a:gs>
            </a:gsLst>
            <a:lin ang="2700000" scaled="1"/>
          </a:gradFill>
          <a:ln w="9525">
            <a:solidFill>
              <a:schemeClr val="tx1"/>
            </a:solidFill>
            <a:miter lim="800000"/>
          </a:ln>
        </p:spPr>
        <p:txBody>
          <a:bodyPr wrap="none" anchor="ctr"/>
          <a:lstStyle/>
          <a:p>
            <a:endParaRPr lang="zh-CN" altLang="en-US"/>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821251"/>
                                        </p:tgtEl>
                                        <p:attrNameLst>
                                          <p:attrName>style.visibility</p:attrName>
                                        </p:attrNameLst>
                                      </p:cBhvr>
                                      <p:to>
                                        <p:strVal val="visible"/>
                                      </p:to>
                                    </p:set>
                                    <p:animEffect transition="in" filter="dissolve">
                                      <p:cBhvr>
                                        <p:cTn id="7" dur="500"/>
                                        <p:tgtEl>
                                          <p:spTgt spid="82125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21252"/>
                                        </p:tgtEl>
                                        <p:attrNameLst>
                                          <p:attrName>style.visibility</p:attrName>
                                        </p:attrNameLst>
                                      </p:cBhvr>
                                      <p:to>
                                        <p:strVal val="visible"/>
                                      </p:to>
                                    </p:set>
                                    <p:animEffect transition="in" filter="wipe(up)">
                                      <p:cBhvr>
                                        <p:cTn id="12" dur="500"/>
                                        <p:tgtEl>
                                          <p:spTgt spid="821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125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468313" y="333375"/>
            <a:ext cx="7793037" cy="1143000"/>
          </a:xfrm>
        </p:spPr>
        <p:txBody>
          <a:bodyPr/>
          <a:lstStyle/>
          <a:p>
            <a:pPr eaLnBrk="1" hangingPunct="1"/>
            <a:r>
              <a:rPr lang="en-US" altLang="zh-CN" dirty="0" smtClean="0">
                <a:cs typeface="Arial" charset="0"/>
              </a:rPr>
              <a:t>ARP Table</a:t>
            </a:r>
          </a:p>
        </p:txBody>
      </p:sp>
      <p:pic>
        <p:nvPicPr>
          <p:cNvPr id="8232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700213"/>
            <a:ext cx="8424862" cy="500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3300" name="AutoShape 4"/>
          <p:cNvSpPr>
            <a:spLocks noChangeArrowheads="1"/>
          </p:cNvSpPr>
          <p:nvPr/>
        </p:nvSpPr>
        <p:spPr bwMode="auto">
          <a:xfrm rot="-1587836">
            <a:off x="6451600" y="333375"/>
            <a:ext cx="2224088" cy="1871663"/>
          </a:xfrm>
          <a:prstGeom prst="irregularSeal1">
            <a:avLst/>
          </a:prstGeom>
          <a:solidFill>
            <a:srgbClr val="008000"/>
          </a:solidFill>
          <a:ln w="9525">
            <a:noFill/>
            <a:miter lim="800000"/>
          </a:ln>
          <a:effectLst/>
          <a:scene3d>
            <a:camera prst="legacyPerspectiveFront">
              <a:rot lat="20099999" lon="1500000" rev="0"/>
            </a:camera>
            <a:lightRig rig="legacyFlat4" dir="b"/>
          </a:scene3d>
          <a:sp3d extrusionH="430200" prstMaterial="legacyMatte">
            <a:bevelT w="13500" h="13500" prst="angle"/>
            <a:bevelB w="13500" h="13500" prst="angle"/>
            <a:extrusionClr>
              <a:srgbClr val="008000"/>
            </a:extrusionClr>
          </a:sp3d>
        </p:spPr>
        <p:txBody>
          <a:bodyPr wrap="none" anchor="ctr">
            <a:flatTx/>
          </a:bodyPr>
          <a:lstStyle/>
          <a:p>
            <a:pPr algn="ctr" eaLnBrk="0" hangingPunct="0">
              <a:buClr>
                <a:srgbClr val="6699FF"/>
              </a:buClr>
              <a:buFont typeface="Wingdings 3" pitchFamily="18" charset="2"/>
              <a:buNone/>
              <a:defRPr/>
            </a:pPr>
            <a:r>
              <a:rPr lang="en-US" altLang="zh-CN" sz="3200">
                <a:solidFill>
                  <a:srgbClr val="FFFF00"/>
                </a:solidFill>
                <a:effectLst>
                  <a:outerShdw blurRad="38100" dist="38100" dir="2700000" algn="tl">
                    <a:srgbClr val="000000"/>
                  </a:outerShdw>
                </a:effectLst>
                <a:latin typeface="Arial Black" pitchFamily="34" charset="0"/>
                <a:ea typeface="宋体" pitchFamily="2" charset="-122"/>
              </a:rPr>
              <a:t>RAM</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823299"/>
                                        </p:tgtEl>
                                        <p:attrNameLst>
                                          <p:attrName>style.visibility</p:attrName>
                                        </p:attrNameLst>
                                      </p:cBhvr>
                                      <p:to>
                                        <p:strVal val="visible"/>
                                      </p:to>
                                    </p:set>
                                    <p:animEffect transition="in" filter="dissolve">
                                      <p:cBhvr>
                                        <p:cTn id="7" dur="500"/>
                                        <p:tgtEl>
                                          <p:spTgt spid="82329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528" fill="hold" grpId="0" nodeType="clickEffect">
                                  <p:stCondLst>
                                    <p:cond delay="0"/>
                                  </p:stCondLst>
                                  <p:childTnLst>
                                    <p:set>
                                      <p:cBhvr>
                                        <p:cTn id="11" dur="1" fill="hold">
                                          <p:stCondLst>
                                            <p:cond delay="0"/>
                                          </p:stCondLst>
                                        </p:cTn>
                                        <p:tgtEl>
                                          <p:spTgt spid="823300"/>
                                        </p:tgtEl>
                                        <p:attrNameLst>
                                          <p:attrName>style.visibility</p:attrName>
                                        </p:attrNameLst>
                                      </p:cBhvr>
                                      <p:to>
                                        <p:strVal val="visible"/>
                                      </p:to>
                                    </p:set>
                                    <p:anim calcmode="lin" valueType="num">
                                      <p:cBhvr>
                                        <p:cTn id="12" dur="500" fill="hold"/>
                                        <p:tgtEl>
                                          <p:spTgt spid="823300"/>
                                        </p:tgtEl>
                                        <p:attrNameLst>
                                          <p:attrName>ppt_w</p:attrName>
                                        </p:attrNameLst>
                                      </p:cBhvr>
                                      <p:tavLst>
                                        <p:tav tm="0">
                                          <p:val>
                                            <p:fltVal val="0"/>
                                          </p:val>
                                        </p:tav>
                                        <p:tav tm="100000">
                                          <p:val>
                                            <p:strVal val="#ppt_w"/>
                                          </p:val>
                                        </p:tav>
                                      </p:tavLst>
                                    </p:anim>
                                    <p:anim calcmode="lin" valueType="num">
                                      <p:cBhvr>
                                        <p:cTn id="13" dur="500" fill="hold"/>
                                        <p:tgtEl>
                                          <p:spTgt spid="823300"/>
                                        </p:tgtEl>
                                        <p:attrNameLst>
                                          <p:attrName>ppt_h</p:attrName>
                                        </p:attrNameLst>
                                      </p:cBhvr>
                                      <p:tavLst>
                                        <p:tav tm="0">
                                          <p:val>
                                            <p:fltVal val="0"/>
                                          </p:val>
                                        </p:tav>
                                        <p:tav tm="100000">
                                          <p:val>
                                            <p:strVal val="#ppt_h"/>
                                          </p:val>
                                        </p:tav>
                                      </p:tavLst>
                                    </p:anim>
                                    <p:anim calcmode="lin" valueType="num">
                                      <p:cBhvr>
                                        <p:cTn id="14" dur="500" fill="hold"/>
                                        <p:tgtEl>
                                          <p:spTgt spid="823300"/>
                                        </p:tgtEl>
                                        <p:attrNameLst>
                                          <p:attrName>ppt_x</p:attrName>
                                        </p:attrNameLst>
                                      </p:cBhvr>
                                      <p:tavLst>
                                        <p:tav tm="0">
                                          <p:val>
                                            <p:fltVal val="0.5"/>
                                          </p:val>
                                        </p:tav>
                                        <p:tav tm="100000">
                                          <p:val>
                                            <p:strVal val="#ppt_x"/>
                                          </p:val>
                                        </p:tav>
                                      </p:tavLst>
                                    </p:anim>
                                    <p:anim calcmode="lin" valueType="num">
                                      <p:cBhvr>
                                        <p:cTn id="15" dur="500" fill="hold"/>
                                        <p:tgtEl>
                                          <p:spTgt spid="823300"/>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3300" grpId="0" animBg="1" autoUpdateAnimBg="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9949" name="Rectangle 45"/>
          <p:cNvSpPr>
            <a:spLocks noChangeArrowheads="1"/>
          </p:cNvSpPr>
          <p:nvPr/>
        </p:nvSpPr>
        <p:spPr bwMode="auto">
          <a:xfrm>
            <a:off x="611188" y="1773238"/>
            <a:ext cx="43497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固</a:t>
            </a:r>
          </a:p>
          <a:p>
            <a:pPr defTabSz="762000" eaLnBrk="0" hangingPunct="0">
              <a:lnSpc>
                <a:spcPct val="90000"/>
              </a:lnSpc>
            </a:pPr>
            <a:r>
              <a:rPr kumimoji="1" lang="zh-CN" altLang="en-US" sz="2000">
                <a:solidFill>
                  <a:srgbClr val="333399"/>
                </a:solidFill>
                <a:latin typeface="Arial" charset="0"/>
                <a:ea typeface="黑体" pitchFamily="2" charset="-122"/>
              </a:rPr>
              <a:t>定</a:t>
            </a:r>
          </a:p>
          <a:p>
            <a:pPr defTabSz="762000" eaLnBrk="0" hangingPunct="0">
              <a:lnSpc>
                <a:spcPct val="90000"/>
              </a:lnSpc>
            </a:pPr>
            <a:r>
              <a:rPr kumimoji="1" lang="zh-CN" altLang="en-US" sz="2000">
                <a:solidFill>
                  <a:srgbClr val="333399"/>
                </a:solidFill>
                <a:latin typeface="Arial" charset="0"/>
                <a:ea typeface="黑体" pitchFamily="2" charset="-122"/>
              </a:rPr>
              <a:t>部</a:t>
            </a:r>
          </a:p>
          <a:p>
            <a:pPr defTabSz="762000" eaLnBrk="0" hangingPunct="0">
              <a:lnSpc>
                <a:spcPct val="90000"/>
              </a:lnSpc>
            </a:pPr>
            <a:r>
              <a:rPr kumimoji="1" lang="zh-CN" altLang="en-US" sz="2000">
                <a:solidFill>
                  <a:srgbClr val="333399"/>
                </a:solidFill>
                <a:latin typeface="Arial" charset="0"/>
                <a:ea typeface="黑体" pitchFamily="2" charset="-122"/>
              </a:rPr>
              <a:t>分</a:t>
            </a:r>
          </a:p>
        </p:txBody>
      </p:sp>
      <p:sp>
        <p:nvSpPr>
          <p:cNvPr id="379958" name="Rectangle 54"/>
          <p:cNvSpPr>
            <a:spLocks noChangeArrowheads="1"/>
          </p:cNvSpPr>
          <p:nvPr/>
        </p:nvSpPr>
        <p:spPr bwMode="auto">
          <a:xfrm>
            <a:off x="468313" y="3429000"/>
            <a:ext cx="688975"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dirty="0">
                <a:solidFill>
                  <a:srgbClr val="333399"/>
                </a:solidFill>
                <a:latin typeface="Arial" charset="0"/>
                <a:ea typeface="黑体" pitchFamily="2" charset="-122"/>
              </a:rPr>
              <a:t>可变</a:t>
            </a:r>
          </a:p>
          <a:p>
            <a:pPr defTabSz="762000" eaLnBrk="0" hangingPunct="0"/>
            <a:r>
              <a:rPr kumimoji="1" lang="zh-CN" altLang="en-US" sz="2000" dirty="0">
                <a:solidFill>
                  <a:srgbClr val="333399"/>
                </a:solidFill>
                <a:latin typeface="Arial" charset="0"/>
                <a:ea typeface="黑体" pitchFamily="2" charset="-122"/>
              </a:rPr>
              <a:t>部分</a:t>
            </a:r>
          </a:p>
        </p:txBody>
      </p:sp>
      <p:sp>
        <p:nvSpPr>
          <p:cNvPr id="379910" name="Line 6"/>
          <p:cNvSpPr>
            <a:spLocks noChangeShapeType="1"/>
          </p:cNvSpPr>
          <p:nvPr/>
        </p:nvSpPr>
        <p:spPr bwMode="auto">
          <a:xfrm>
            <a:off x="2298700" y="5686425"/>
            <a:ext cx="5419725"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11" name="AutoShape 7"/>
          <p:cNvSpPr>
            <a:spLocks noChangeArrowheads="1"/>
          </p:cNvSpPr>
          <p:nvPr/>
        </p:nvSpPr>
        <p:spPr bwMode="auto">
          <a:xfrm>
            <a:off x="1450975" y="5073650"/>
            <a:ext cx="822325" cy="192088"/>
          </a:xfrm>
          <a:prstGeom prst="leftArrow">
            <a:avLst>
              <a:gd name="adj1" fmla="val 50000"/>
              <a:gd name="adj2" fmla="val 107025"/>
            </a:avLst>
          </a:prstGeom>
          <a:gradFill rotWithShape="0">
            <a:gsLst>
              <a:gs pos="0">
                <a:srgbClr val="DDDDDD">
                  <a:gamma/>
                  <a:shade val="66667"/>
                  <a:invGamma/>
                </a:srgbClr>
              </a:gs>
              <a:gs pos="100000">
                <a:srgbClr val="DDDDDD"/>
              </a:gs>
            </a:gsLst>
            <a:lin ang="0" scaled="1"/>
          </a:gra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12" name="Rectangle 8"/>
          <p:cNvSpPr>
            <a:spLocks noChangeArrowheads="1"/>
          </p:cNvSpPr>
          <p:nvPr/>
        </p:nvSpPr>
        <p:spPr bwMode="auto">
          <a:xfrm>
            <a:off x="3094038" y="1371600"/>
            <a:ext cx="1966912"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13" name="Freeform 9"/>
          <p:cNvSpPr/>
          <p:nvPr/>
        </p:nvSpPr>
        <p:spPr bwMode="auto">
          <a:xfrm>
            <a:off x="1887538" y="817563"/>
            <a:ext cx="5721350" cy="550862"/>
          </a:xfrm>
          <a:custGeom>
            <a:avLst/>
            <a:gdLst>
              <a:gd name="T0" fmla="*/ 0 w 3344"/>
              <a:gd name="T1" fmla="*/ 0 h 510"/>
              <a:gd name="T2" fmla="*/ 3344 w 3344"/>
              <a:gd name="T3" fmla="*/ 0 h 510"/>
              <a:gd name="T4" fmla="*/ 1860 w 3344"/>
              <a:gd name="T5" fmla="*/ 510 h 510"/>
              <a:gd name="T6" fmla="*/ 695 w 3344"/>
              <a:gd name="T7" fmla="*/ 498 h 510"/>
              <a:gd name="T8" fmla="*/ 0 w 3344"/>
              <a:gd name="T9" fmla="*/ 0 h 510"/>
            </a:gdLst>
            <a:ahLst/>
            <a:cxnLst>
              <a:cxn ang="0">
                <a:pos x="T0" y="T1"/>
              </a:cxn>
              <a:cxn ang="0">
                <a:pos x="T2" y="T3"/>
              </a:cxn>
              <a:cxn ang="0">
                <a:pos x="T4" y="T5"/>
              </a:cxn>
              <a:cxn ang="0">
                <a:pos x="T6" y="T7"/>
              </a:cxn>
              <a:cxn ang="0">
                <a:pos x="T8" y="T9"/>
              </a:cxn>
            </a:cxnLst>
            <a:rect l="0" t="0" r="r" b="b"/>
            <a:pathLst>
              <a:path w="3344" h="510">
                <a:moveTo>
                  <a:pt x="0" y="0"/>
                </a:moveTo>
                <a:lnTo>
                  <a:pt x="3344" y="0"/>
                </a:lnTo>
                <a:lnTo>
                  <a:pt x="1860" y="510"/>
                </a:lnTo>
                <a:lnTo>
                  <a:pt x="695" y="498"/>
                </a:lnTo>
                <a:lnTo>
                  <a:pt x="0" y="0"/>
                </a:lnTo>
                <a:close/>
              </a:path>
            </a:pathLst>
          </a:custGeom>
          <a:gradFill rotWithShape="0">
            <a:gsLst>
              <a:gs pos="0">
                <a:srgbClr val="EAEAEA">
                  <a:gamma/>
                  <a:shade val="80000"/>
                  <a:invGamma/>
                </a:srgbClr>
              </a:gs>
              <a:gs pos="100000">
                <a:srgbClr val="EAEAEA"/>
              </a:gs>
            </a:gsLst>
            <a:lin ang="5400000" scaled="1"/>
          </a:gradFill>
          <a:ln>
            <a:noFill/>
          </a:ln>
          <a:effectLst/>
          <a:extLst>
            <a:ext uri="{91240B29-F687-4F45-9708-019B960494DF}">
              <a14:hiddenLine xmlns:a14="http://schemas.microsoft.com/office/drawing/2010/main" w="12700">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94" name="Rectangle 90"/>
          <p:cNvSpPr>
            <a:spLocks noChangeArrowheads="1"/>
          </p:cNvSpPr>
          <p:nvPr/>
        </p:nvSpPr>
        <p:spPr bwMode="auto">
          <a:xfrm>
            <a:off x="2268538" y="4995863"/>
            <a:ext cx="1439862" cy="449262"/>
          </a:xfrm>
          <a:prstGeom prst="rect">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14" name="Rectangle 10"/>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15" name="Rectangle 11"/>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16" name="Line 12"/>
          <p:cNvSpPr>
            <a:spLocks noChangeShapeType="1"/>
          </p:cNvSpPr>
          <p:nvPr/>
        </p:nvSpPr>
        <p:spPr bwMode="auto">
          <a:xfrm>
            <a:off x="1131888" y="1812925"/>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17" name="Line 13"/>
          <p:cNvSpPr>
            <a:spLocks noChangeShapeType="1"/>
          </p:cNvSpPr>
          <p:nvPr/>
        </p:nvSpPr>
        <p:spPr bwMode="auto">
          <a:xfrm>
            <a:off x="1131888" y="2255838"/>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18" name="Line 14"/>
          <p:cNvSpPr>
            <a:spLocks noChangeShapeType="1"/>
          </p:cNvSpPr>
          <p:nvPr/>
        </p:nvSpPr>
        <p:spPr bwMode="auto">
          <a:xfrm>
            <a:off x="1131888" y="2700338"/>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19" name="Line 15"/>
          <p:cNvSpPr>
            <a:spLocks noChangeShapeType="1"/>
          </p:cNvSpPr>
          <p:nvPr/>
        </p:nvSpPr>
        <p:spPr bwMode="auto">
          <a:xfrm>
            <a:off x="1131888" y="3138488"/>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20" name="Line 16"/>
          <p:cNvSpPr>
            <a:spLocks noChangeShapeType="1"/>
          </p:cNvSpPr>
          <p:nvPr/>
        </p:nvSpPr>
        <p:spPr bwMode="auto">
          <a:xfrm>
            <a:off x="1131888" y="3582988"/>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21" name="Line 17"/>
          <p:cNvSpPr>
            <a:spLocks noChangeShapeType="1"/>
          </p:cNvSpPr>
          <p:nvPr/>
        </p:nvSpPr>
        <p:spPr bwMode="auto">
          <a:xfrm>
            <a:off x="2100263" y="1370013"/>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22" name="Line 18"/>
          <p:cNvSpPr>
            <a:spLocks noChangeShapeType="1"/>
          </p:cNvSpPr>
          <p:nvPr/>
        </p:nvSpPr>
        <p:spPr bwMode="auto">
          <a:xfrm>
            <a:off x="3084513" y="1370013"/>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23" name="Line 19"/>
          <p:cNvSpPr>
            <a:spLocks noChangeShapeType="1"/>
          </p:cNvSpPr>
          <p:nvPr/>
        </p:nvSpPr>
        <p:spPr bwMode="auto">
          <a:xfrm>
            <a:off x="3084513" y="2265363"/>
            <a:ext cx="0" cy="4318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24" name="Line 20"/>
          <p:cNvSpPr>
            <a:spLocks noChangeShapeType="1"/>
          </p:cNvSpPr>
          <p:nvPr/>
        </p:nvSpPr>
        <p:spPr bwMode="auto">
          <a:xfrm>
            <a:off x="5057775" y="1370013"/>
            <a:ext cx="0" cy="13271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25" name="Line 21"/>
          <p:cNvSpPr>
            <a:spLocks noChangeShapeType="1"/>
          </p:cNvSpPr>
          <p:nvPr/>
        </p:nvSpPr>
        <p:spPr bwMode="auto">
          <a:xfrm flipV="1">
            <a:off x="7029450" y="3578225"/>
            <a:ext cx="0" cy="4413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26" name="Line 22"/>
          <p:cNvSpPr>
            <a:spLocks noChangeShapeType="1"/>
          </p:cNvSpPr>
          <p:nvPr/>
        </p:nvSpPr>
        <p:spPr bwMode="auto">
          <a:xfrm>
            <a:off x="5859463" y="1822450"/>
            <a:ext cx="0" cy="4333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27" name="Rectangle 23"/>
          <p:cNvSpPr>
            <a:spLocks noChangeArrowheads="1"/>
          </p:cNvSpPr>
          <p:nvPr/>
        </p:nvSpPr>
        <p:spPr bwMode="auto">
          <a:xfrm>
            <a:off x="10795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379928" name="Rectangle 24"/>
          <p:cNvSpPr>
            <a:spLocks noChangeArrowheads="1"/>
          </p:cNvSpPr>
          <p:nvPr/>
        </p:nvSpPr>
        <p:spPr bwMode="auto">
          <a:xfrm>
            <a:off x="2014538" y="982663"/>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379929" name="Rectangle 25"/>
          <p:cNvSpPr>
            <a:spLocks noChangeArrowheads="1"/>
          </p:cNvSpPr>
          <p:nvPr/>
        </p:nvSpPr>
        <p:spPr bwMode="auto">
          <a:xfrm>
            <a:off x="30099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8</a:t>
            </a:r>
          </a:p>
        </p:txBody>
      </p:sp>
      <p:sp>
        <p:nvSpPr>
          <p:cNvPr id="379930" name="Rectangle 26"/>
          <p:cNvSpPr>
            <a:spLocks noChangeArrowheads="1"/>
          </p:cNvSpPr>
          <p:nvPr/>
        </p:nvSpPr>
        <p:spPr bwMode="auto">
          <a:xfrm>
            <a:off x="4960938"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16</a:t>
            </a:r>
          </a:p>
        </p:txBody>
      </p:sp>
      <p:sp>
        <p:nvSpPr>
          <p:cNvPr id="379931" name="Rectangle 27"/>
          <p:cNvSpPr>
            <a:spLocks noChangeArrowheads="1"/>
          </p:cNvSpPr>
          <p:nvPr/>
        </p:nvSpPr>
        <p:spPr bwMode="auto">
          <a:xfrm>
            <a:off x="5757863" y="982663"/>
            <a:ext cx="4619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19</a:t>
            </a:r>
          </a:p>
        </p:txBody>
      </p:sp>
      <p:sp>
        <p:nvSpPr>
          <p:cNvPr id="379932" name="Rectangle 28"/>
          <p:cNvSpPr>
            <a:spLocks noChangeArrowheads="1"/>
          </p:cNvSpPr>
          <p:nvPr/>
        </p:nvSpPr>
        <p:spPr bwMode="auto">
          <a:xfrm>
            <a:off x="6932613"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24</a:t>
            </a:r>
          </a:p>
        </p:txBody>
      </p:sp>
      <p:sp>
        <p:nvSpPr>
          <p:cNvPr id="379933" name="Rectangle 29"/>
          <p:cNvSpPr>
            <a:spLocks noChangeArrowheads="1"/>
          </p:cNvSpPr>
          <p:nvPr/>
        </p:nvSpPr>
        <p:spPr bwMode="auto">
          <a:xfrm>
            <a:off x="8645525"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31</a:t>
            </a:r>
          </a:p>
        </p:txBody>
      </p:sp>
      <p:sp>
        <p:nvSpPr>
          <p:cNvPr id="379934" name="Rectangle 30"/>
          <p:cNvSpPr>
            <a:spLocks noChangeArrowheads="1"/>
          </p:cNvSpPr>
          <p:nvPr/>
        </p:nvSpPr>
        <p:spPr bwMode="auto">
          <a:xfrm>
            <a:off x="1228725" y="1397000"/>
            <a:ext cx="7588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版 本</a:t>
            </a:r>
          </a:p>
        </p:txBody>
      </p:sp>
      <p:sp>
        <p:nvSpPr>
          <p:cNvPr id="379935" name="Rectangle 31"/>
          <p:cNvSpPr>
            <a:spLocks noChangeArrowheads="1"/>
          </p:cNvSpPr>
          <p:nvPr/>
        </p:nvSpPr>
        <p:spPr bwMode="auto">
          <a:xfrm>
            <a:off x="5116513" y="18732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标志</a:t>
            </a:r>
          </a:p>
        </p:txBody>
      </p:sp>
      <p:sp>
        <p:nvSpPr>
          <p:cNvPr id="379936" name="Rectangle 32"/>
          <p:cNvSpPr>
            <a:spLocks noChangeArrowheads="1"/>
          </p:cNvSpPr>
          <p:nvPr/>
        </p:nvSpPr>
        <p:spPr bwMode="auto">
          <a:xfrm>
            <a:off x="1425575" y="2278063"/>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生 存 时 间</a:t>
            </a:r>
          </a:p>
        </p:txBody>
      </p:sp>
      <p:sp>
        <p:nvSpPr>
          <p:cNvPr id="379937" name="Rectangle 33"/>
          <p:cNvSpPr>
            <a:spLocks noChangeArrowheads="1"/>
          </p:cNvSpPr>
          <p:nvPr/>
        </p:nvSpPr>
        <p:spPr bwMode="auto">
          <a:xfrm>
            <a:off x="3556000" y="2278063"/>
            <a:ext cx="9699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协    议</a:t>
            </a:r>
          </a:p>
        </p:txBody>
      </p:sp>
      <p:sp>
        <p:nvSpPr>
          <p:cNvPr id="379938" name="Rectangle 34"/>
          <p:cNvSpPr>
            <a:spLocks noChangeArrowheads="1"/>
          </p:cNvSpPr>
          <p:nvPr/>
        </p:nvSpPr>
        <p:spPr bwMode="auto">
          <a:xfrm>
            <a:off x="2570163" y="187325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    识</a:t>
            </a:r>
          </a:p>
        </p:txBody>
      </p:sp>
      <p:sp>
        <p:nvSpPr>
          <p:cNvPr id="379939" name="Rectangle 35"/>
          <p:cNvSpPr>
            <a:spLocks noChangeArrowheads="1"/>
          </p:cNvSpPr>
          <p:nvPr/>
        </p:nvSpPr>
        <p:spPr bwMode="auto">
          <a:xfrm>
            <a:off x="3303588" y="1397000"/>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服 务 类 型</a:t>
            </a:r>
          </a:p>
        </p:txBody>
      </p:sp>
      <p:sp>
        <p:nvSpPr>
          <p:cNvPr id="379940" name="Rectangle 36"/>
          <p:cNvSpPr>
            <a:spLocks noChangeArrowheads="1"/>
          </p:cNvSpPr>
          <p:nvPr/>
        </p:nvSpPr>
        <p:spPr bwMode="auto">
          <a:xfrm>
            <a:off x="6507163" y="1397000"/>
            <a:ext cx="136048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总   长   度</a:t>
            </a:r>
          </a:p>
        </p:txBody>
      </p:sp>
      <p:sp>
        <p:nvSpPr>
          <p:cNvPr id="379941" name="Rectangle 37"/>
          <p:cNvSpPr>
            <a:spLocks noChangeArrowheads="1"/>
          </p:cNvSpPr>
          <p:nvPr/>
        </p:nvSpPr>
        <p:spPr bwMode="auto">
          <a:xfrm>
            <a:off x="6778625" y="18732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片   偏   移</a:t>
            </a:r>
          </a:p>
        </p:txBody>
      </p:sp>
      <p:sp>
        <p:nvSpPr>
          <p:cNvPr id="379942" name="Rectangle 38"/>
          <p:cNvSpPr>
            <a:spLocks noChangeArrowheads="1"/>
          </p:cNvSpPr>
          <p:nvPr/>
        </p:nvSpPr>
        <p:spPr bwMode="auto">
          <a:xfrm>
            <a:off x="7502525" y="360680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填    充</a:t>
            </a:r>
          </a:p>
        </p:txBody>
      </p:sp>
      <p:sp>
        <p:nvSpPr>
          <p:cNvPr id="379943" name="Rectangle 39"/>
          <p:cNvSpPr>
            <a:spLocks noChangeArrowheads="1"/>
          </p:cNvSpPr>
          <p:nvPr/>
        </p:nvSpPr>
        <p:spPr bwMode="auto">
          <a:xfrm>
            <a:off x="5926138" y="2278063"/>
            <a:ext cx="22891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   部   检   验   和</a:t>
            </a:r>
          </a:p>
        </p:txBody>
      </p:sp>
      <p:sp>
        <p:nvSpPr>
          <p:cNvPr id="379944" name="Rectangle 40"/>
          <p:cNvSpPr>
            <a:spLocks noChangeArrowheads="1"/>
          </p:cNvSpPr>
          <p:nvPr/>
        </p:nvSpPr>
        <p:spPr bwMode="auto">
          <a:xfrm>
            <a:off x="4416425" y="27368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源   地   址</a:t>
            </a:r>
          </a:p>
        </p:txBody>
      </p:sp>
      <p:sp>
        <p:nvSpPr>
          <p:cNvPr id="379945" name="Rectangle 41"/>
          <p:cNvSpPr>
            <a:spLocks noChangeArrowheads="1"/>
          </p:cNvSpPr>
          <p:nvPr/>
        </p:nvSpPr>
        <p:spPr bwMode="auto">
          <a:xfrm>
            <a:off x="4160838" y="3178175"/>
            <a:ext cx="18256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目   的   地   址</a:t>
            </a:r>
          </a:p>
        </p:txBody>
      </p:sp>
      <p:sp>
        <p:nvSpPr>
          <p:cNvPr id="379946" name="Rectangle 42"/>
          <p:cNvSpPr>
            <a:spLocks noChangeArrowheads="1"/>
          </p:cNvSpPr>
          <p:nvPr/>
        </p:nvSpPr>
        <p:spPr bwMode="auto">
          <a:xfrm>
            <a:off x="2228850" y="3606800"/>
            <a:ext cx="4117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可   选   字   段  （长   度   可   变）</a:t>
            </a:r>
          </a:p>
        </p:txBody>
      </p:sp>
      <p:sp>
        <p:nvSpPr>
          <p:cNvPr id="379947" name="Rectangle 43"/>
          <p:cNvSpPr>
            <a:spLocks noChangeArrowheads="1"/>
          </p:cNvSpPr>
          <p:nvPr/>
        </p:nvSpPr>
        <p:spPr bwMode="auto">
          <a:xfrm>
            <a:off x="433388" y="968375"/>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379948" name="Rectangle 44"/>
          <p:cNvSpPr>
            <a:spLocks noChangeArrowheads="1"/>
          </p:cNvSpPr>
          <p:nvPr/>
        </p:nvSpPr>
        <p:spPr bwMode="auto">
          <a:xfrm>
            <a:off x="2003425" y="1377950"/>
            <a:ext cx="1196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首部长度</a:t>
            </a:r>
          </a:p>
        </p:txBody>
      </p:sp>
      <p:grpSp>
        <p:nvGrpSpPr>
          <p:cNvPr id="379950" name="Group 46"/>
          <p:cNvGrpSpPr/>
          <p:nvPr/>
        </p:nvGrpSpPr>
        <p:grpSpPr bwMode="auto">
          <a:xfrm>
            <a:off x="1069975" y="3748088"/>
            <a:ext cx="131763" cy="69850"/>
            <a:chOff x="833" y="3024"/>
            <a:chExt cx="78" cy="51"/>
          </a:xfrm>
        </p:grpSpPr>
        <p:sp>
          <p:nvSpPr>
            <p:cNvPr id="379951"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52" name="Line 48"/>
            <p:cNvSpPr>
              <a:spLocks noChangeShapeType="1"/>
            </p:cNvSpPr>
            <p:nvPr/>
          </p:nvSpPr>
          <p:spPr bwMode="auto">
            <a:xfrm>
              <a:off x="839" y="3030"/>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53" name="Line 49"/>
            <p:cNvSpPr>
              <a:spLocks noChangeShapeType="1"/>
            </p:cNvSpPr>
            <p:nvPr/>
          </p:nvSpPr>
          <p:spPr bwMode="auto">
            <a:xfrm>
              <a:off x="839" y="3075"/>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79954" name="Group 50"/>
          <p:cNvGrpSpPr/>
          <p:nvPr/>
        </p:nvGrpSpPr>
        <p:grpSpPr bwMode="auto">
          <a:xfrm>
            <a:off x="8937625" y="3757613"/>
            <a:ext cx="131763" cy="66675"/>
            <a:chOff x="5432" y="3030"/>
            <a:chExt cx="78" cy="51"/>
          </a:xfrm>
        </p:grpSpPr>
        <p:sp>
          <p:nvSpPr>
            <p:cNvPr id="379955"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56" name="Line 52"/>
            <p:cNvSpPr>
              <a:spLocks noChangeShapeType="1"/>
            </p:cNvSpPr>
            <p:nvPr/>
          </p:nvSpPr>
          <p:spPr bwMode="auto">
            <a:xfrm>
              <a:off x="5438" y="3036"/>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57" name="Line 53"/>
            <p:cNvSpPr>
              <a:spLocks noChangeShapeType="1"/>
            </p:cNvSpPr>
            <p:nvPr/>
          </p:nvSpPr>
          <p:spPr bwMode="auto">
            <a:xfrm>
              <a:off x="5438" y="3081"/>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79959" name="Rectangle 55"/>
          <p:cNvSpPr>
            <a:spLocks noChangeArrowheads="1"/>
          </p:cNvSpPr>
          <p:nvPr/>
        </p:nvSpPr>
        <p:spPr bwMode="auto">
          <a:xfrm>
            <a:off x="1889125" y="411163"/>
            <a:ext cx="5716588" cy="406400"/>
          </a:xfrm>
          <a:prstGeom prst="rect">
            <a:avLst/>
          </a:prstGeom>
          <a:solidFill>
            <a:srgbClr val="DDDDDD"/>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60" name="Line 56"/>
          <p:cNvSpPr>
            <a:spLocks noChangeShapeType="1"/>
          </p:cNvSpPr>
          <p:nvPr/>
        </p:nvSpPr>
        <p:spPr bwMode="auto">
          <a:xfrm>
            <a:off x="4025900" y="401638"/>
            <a:ext cx="0" cy="41116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61" name="Line 57"/>
          <p:cNvSpPr>
            <a:spLocks noChangeShapeType="1"/>
          </p:cNvSpPr>
          <p:nvPr/>
        </p:nvSpPr>
        <p:spPr bwMode="auto">
          <a:xfrm>
            <a:off x="4754563" y="407988"/>
            <a:ext cx="0" cy="4048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62" name="Line 58"/>
          <p:cNvSpPr>
            <a:spLocks noChangeShapeType="1"/>
          </p:cNvSpPr>
          <p:nvPr/>
        </p:nvSpPr>
        <p:spPr bwMode="auto">
          <a:xfrm>
            <a:off x="5473700" y="407988"/>
            <a:ext cx="0" cy="39528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63" name="Line 59"/>
          <p:cNvSpPr>
            <a:spLocks noChangeShapeType="1"/>
          </p:cNvSpPr>
          <p:nvPr/>
        </p:nvSpPr>
        <p:spPr bwMode="auto">
          <a:xfrm>
            <a:off x="6192838" y="401638"/>
            <a:ext cx="0" cy="40163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64" name="Line 60"/>
          <p:cNvSpPr>
            <a:spLocks noChangeShapeType="1"/>
          </p:cNvSpPr>
          <p:nvPr/>
        </p:nvSpPr>
        <p:spPr bwMode="auto">
          <a:xfrm>
            <a:off x="6913563" y="407988"/>
            <a:ext cx="0" cy="4048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65" name="Rectangle 61"/>
          <p:cNvSpPr>
            <a:spLocks noChangeArrowheads="1"/>
          </p:cNvSpPr>
          <p:nvPr/>
        </p:nvSpPr>
        <p:spPr bwMode="auto">
          <a:xfrm>
            <a:off x="201930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379966" name="Rectangle 62"/>
          <p:cNvSpPr>
            <a:spLocks noChangeArrowheads="1"/>
          </p:cNvSpPr>
          <p:nvPr/>
        </p:nvSpPr>
        <p:spPr bwMode="auto">
          <a:xfrm>
            <a:off x="2747963"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a:t>
            </a:r>
          </a:p>
        </p:txBody>
      </p:sp>
      <p:sp>
        <p:nvSpPr>
          <p:cNvPr id="379967" name="Rectangle 63"/>
          <p:cNvSpPr>
            <a:spLocks noChangeArrowheads="1"/>
          </p:cNvSpPr>
          <p:nvPr/>
        </p:nvSpPr>
        <p:spPr bwMode="auto">
          <a:xfrm>
            <a:off x="347503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a:t>
            </a:r>
          </a:p>
        </p:txBody>
      </p:sp>
      <p:sp>
        <p:nvSpPr>
          <p:cNvPr id="379968" name="Rectangle 64"/>
          <p:cNvSpPr>
            <a:spLocks noChangeArrowheads="1"/>
          </p:cNvSpPr>
          <p:nvPr/>
        </p:nvSpPr>
        <p:spPr bwMode="auto">
          <a:xfrm>
            <a:off x="420528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a:t>
            </a:r>
          </a:p>
        </p:txBody>
      </p:sp>
      <p:sp>
        <p:nvSpPr>
          <p:cNvPr id="379969" name="Rectangle 65"/>
          <p:cNvSpPr>
            <a:spLocks noChangeArrowheads="1"/>
          </p:cNvSpPr>
          <p:nvPr/>
        </p:nvSpPr>
        <p:spPr bwMode="auto">
          <a:xfrm>
            <a:off x="493395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379970" name="Rectangle 66"/>
          <p:cNvSpPr>
            <a:spLocks noChangeArrowheads="1"/>
          </p:cNvSpPr>
          <p:nvPr/>
        </p:nvSpPr>
        <p:spPr bwMode="auto">
          <a:xfrm>
            <a:off x="566261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5</a:t>
            </a:r>
          </a:p>
        </p:txBody>
      </p:sp>
      <p:sp>
        <p:nvSpPr>
          <p:cNvPr id="379971" name="Rectangle 67"/>
          <p:cNvSpPr>
            <a:spLocks noChangeArrowheads="1"/>
          </p:cNvSpPr>
          <p:nvPr/>
        </p:nvSpPr>
        <p:spPr bwMode="auto">
          <a:xfrm>
            <a:off x="639286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6</a:t>
            </a:r>
          </a:p>
        </p:txBody>
      </p:sp>
      <p:sp>
        <p:nvSpPr>
          <p:cNvPr id="379972" name="Rectangle 68"/>
          <p:cNvSpPr>
            <a:spLocks noChangeArrowheads="1"/>
          </p:cNvSpPr>
          <p:nvPr/>
        </p:nvSpPr>
        <p:spPr bwMode="auto">
          <a:xfrm>
            <a:off x="7121525"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7</a:t>
            </a:r>
          </a:p>
        </p:txBody>
      </p:sp>
      <p:sp>
        <p:nvSpPr>
          <p:cNvPr id="379973" name="Rectangle 69"/>
          <p:cNvSpPr>
            <a:spLocks noChangeArrowheads="1"/>
          </p:cNvSpPr>
          <p:nvPr/>
        </p:nvSpPr>
        <p:spPr bwMode="auto">
          <a:xfrm>
            <a:off x="4203700"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D</a:t>
            </a:r>
          </a:p>
        </p:txBody>
      </p:sp>
      <p:sp>
        <p:nvSpPr>
          <p:cNvPr id="379974" name="Rectangle 70"/>
          <p:cNvSpPr>
            <a:spLocks noChangeArrowheads="1"/>
          </p:cNvSpPr>
          <p:nvPr/>
        </p:nvSpPr>
        <p:spPr bwMode="auto">
          <a:xfrm>
            <a:off x="4933950" y="423863"/>
            <a:ext cx="336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T</a:t>
            </a:r>
          </a:p>
        </p:txBody>
      </p:sp>
      <p:sp>
        <p:nvSpPr>
          <p:cNvPr id="379975" name="Rectangle 71"/>
          <p:cNvSpPr>
            <a:spLocks noChangeArrowheads="1"/>
          </p:cNvSpPr>
          <p:nvPr/>
        </p:nvSpPr>
        <p:spPr bwMode="auto">
          <a:xfrm>
            <a:off x="5662613"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R</a:t>
            </a:r>
          </a:p>
        </p:txBody>
      </p:sp>
      <p:sp>
        <p:nvSpPr>
          <p:cNvPr id="379976" name="Rectangle 72"/>
          <p:cNvSpPr>
            <a:spLocks noChangeArrowheads="1"/>
          </p:cNvSpPr>
          <p:nvPr/>
        </p:nvSpPr>
        <p:spPr bwMode="auto">
          <a:xfrm>
            <a:off x="6361113" y="423863"/>
            <a:ext cx="3667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C</a:t>
            </a:r>
          </a:p>
        </p:txBody>
      </p:sp>
      <p:sp>
        <p:nvSpPr>
          <p:cNvPr id="379977" name="Rectangle 73"/>
          <p:cNvSpPr>
            <a:spLocks noChangeArrowheads="1"/>
          </p:cNvSpPr>
          <p:nvPr/>
        </p:nvSpPr>
        <p:spPr bwMode="auto">
          <a:xfrm>
            <a:off x="6902450" y="423863"/>
            <a:ext cx="6905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未用</a:t>
            </a:r>
          </a:p>
        </p:txBody>
      </p:sp>
      <p:sp>
        <p:nvSpPr>
          <p:cNvPr id="379978" name="Rectangle 74"/>
          <p:cNvSpPr>
            <a:spLocks noChangeArrowheads="1"/>
          </p:cNvSpPr>
          <p:nvPr/>
        </p:nvSpPr>
        <p:spPr bwMode="auto">
          <a:xfrm>
            <a:off x="2390775" y="423863"/>
            <a:ext cx="1222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优  先  级</a:t>
            </a:r>
          </a:p>
        </p:txBody>
      </p:sp>
      <p:sp>
        <p:nvSpPr>
          <p:cNvPr id="379979" name="Rectangle 75"/>
          <p:cNvSpPr>
            <a:spLocks noChangeArrowheads="1"/>
          </p:cNvSpPr>
          <p:nvPr/>
        </p:nvSpPr>
        <p:spPr bwMode="auto">
          <a:xfrm>
            <a:off x="3811588" y="4149725"/>
            <a:ext cx="2908300" cy="3937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数       据       部       分</a:t>
            </a:r>
          </a:p>
        </p:txBody>
      </p:sp>
      <p:sp>
        <p:nvSpPr>
          <p:cNvPr id="379983" name="Rectangle 79"/>
          <p:cNvSpPr>
            <a:spLocks noChangeArrowheads="1"/>
          </p:cNvSpPr>
          <p:nvPr/>
        </p:nvSpPr>
        <p:spPr bwMode="auto">
          <a:xfrm>
            <a:off x="1284288" y="444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379984" name="Rectangle 80"/>
          <p:cNvSpPr>
            <a:spLocks noChangeArrowheads="1"/>
          </p:cNvSpPr>
          <p:nvPr/>
        </p:nvSpPr>
        <p:spPr bwMode="auto">
          <a:xfrm>
            <a:off x="3708400" y="4995863"/>
            <a:ext cx="3983038" cy="449262"/>
          </a:xfrm>
          <a:prstGeom prst="rect">
            <a:avLst/>
          </a:prstGeom>
          <a:solidFill>
            <a:srgbClr val="FFFF99"/>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86" name="Rectangle 82"/>
          <p:cNvSpPr>
            <a:spLocks noChangeArrowheads="1"/>
          </p:cNvSpPr>
          <p:nvPr/>
        </p:nvSpPr>
        <p:spPr bwMode="auto">
          <a:xfrm>
            <a:off x="4278313" y="5013325"/>
            <a:ext cx="3095625" cy="3937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数       据       部       分</a:t>
            </a:r>
          </a:p>
        </p:txBody>
      </p:sp>
      <p:sp>
        <p:nvSpPr>
          <p:cNvPr id="379987" name="Rectangle 83"/>
          <p:cNvSpPr>
            <a:spLocks noChangeArrowheads="1"/>
          </p:cNvSpPr>
          <p:nvPr/>
        </p:nvSpPr>
        <p:spPr bwMode="auto">
          <a:xfrm>
            <a:off x="2484438" y="5013325"/>
            <a:ext cx="898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   部</a:t>
            </a:r>
          </a:p>
        </p:txBody>
      </p:sp>
      <p:sp>
        <p:nvSpPr>
          <p:cNvPr id="379988" name="Rectangle 84"/>
          <p:cNvSpPr>
            <a:spLocks noChangeArrowheads="1"/>
          </p:cNvSpPr>
          <p:nvPr/>
        </p:nvSpPr>
        <p:spPr bwMode="auto">
          <a:xfrm>
            <a:off x="825500" y="4964113"/>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传送</a:t>
            </a:r>
          </a:p>
        </p:txBody>
      </p:sp>
      <p:sp>
        <p:nvSpPr>
          <p:cNvPr id="379989" name="Rectangle 85"/>
          <p:cNvSpPr>
            <a:spLocks noChangeArrowheads="1"/>
          </p:cNvSpPr>
          <p:nvPr/>
        </p:nvSpPr>
        <p:spPr bwMode="auto">
          <a:xfrm>
            <a:off x="4279900" y="5481638"/>
            <a:ext cx="1252538" cy="3937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IP </a:t>
            </a:r>
            <a:r>
              <a:rPr kumimoji="1" lang="zh-CN" altLang="en-US" sz="2000">
                <a:solidFill>
                  <a:srgbClr val="333399"/>
                </a:solidFill>
                <a:latin typeface="Arial" charset="0"/>
                <a:ea typeface="黑体" pitchFamily="2" charset="-122"/>
              </a:rPr>
              <a:t>数据报</a:t>
            </a:r>
          </a:p>
        </p:txBody>
      </p:sp>
      <p:grpSp>
        <p:nvGrpSpPr>
          <p:cNvPr id="379998" name="Group 94"/>
          <p:cNvGrpSpPr/>
          <p:nvPr/>
        </p:nvGrpSpPr>
        <p:grpSpPr bwMode="auto">
          <a:xfrm>
            <a:off x="176213" y="1341438"/>
            <a:ext cx="434975" cy="2663825"/>
            <a:chOff x="111" y="845"/>
            <a:chExt cx="274" cy="1678"/>
          </a:xfrm>
        </p:grpSpPr>
        <p:sp>
          <p:nvSpPr>
            <p:cNvPr id="379993" name="Line 89"/>
            <p:cNvSpPr>
              <a:spLocks noChangeShapeType="1"/>
            </p:cNvSpPr>
            <p:nvPr/>
          </p:nvSpPr>
          <p:spPr bwMode="auto">
            <a:xfrm>
              <a:off x="249" y="845"/>
              <a:ext cx="0" cy="1678"/>
            </a:xfrm>
            <a:prstGeom prst="line">
              <a:avLst/>
            </a:prstGeom>
            <a:noFill/>
            <a:ln w="28575">
              <a:solidFill>
                <a:schemeClr val="tx2"/>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82" name="Rectangle 78"/>
            <p:cNvSpPr>
              <a:spLocks noChangeArrowheads="1"/>
            </p:cNvSpPr>
            <p:nvPr/>
          </p:nvSpPr>
          <p:spPr bwMode="auto">
            <a:xfrm>
              <a:off x="111" y="1389"/>
              <a:ext cx="274" cy="44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a:t>
              </a:r>
            </a:p>
            <a:p>
              <a:pPr defTabSz="762000" eaLnBrk="0" hangingPunct="0"/>
              <a:r>
                <a:rPr kumimoji="1" lang="zh-CN" altLang="en-US" sz="2000">
                  <a:solidFill>
                    <a:srgbClr val="333399"/>
                  </a:solidFill>
                  <a:latin typeface="Arial" charset="0"/>
                  <a:ea typeface="黑体" pitchFamily="2" charset="-122"/>
                </a:rPr>
                <a:t>部</a:t>
              </a:r>
            </a:p>
          </p:txBody>
        </p:sp>
      </p:grpSp>
      <p:grpSp>
        <p:nvGrpSpPr>
          <p:cNvPr id="379997" name="Group 93"/>
          <p:cNvGrpSpPr/>
          <p:nvPr/>
        </p:nvGrpSpPr>
        <p:grpSpPr bwMode="auto">
          <a:xfrm>
            <a:off x="1116013" y="1341438"/>
            <a:ext cx="7896225" cy="4102100"/>
            <a:chOff x="703" y="845"/>
            <a:chExt cx="4974" cy="2584"/>
          </a:xfrm>
        </p:grpSpPr>
        <p:sp>
          <p:nvSpPr>
            <p:cNvPr id="379995" name="Rectangle 91"/>
            <p:cNvSpPr>
              <a:spLocks noChangeArrowheads="1"/>
            </p:cNvSpPr>
            <p:nvPr/>
          </p:nvSpPr>
          <p:spPr bwMode="auto">
            <a:xfrm>
              <a:off x="703" y="845"/>
              <a:ext cx="4974" cy="1678"/>
            </a:xfrm>
            <a:prstGeom prst="rect">
              <a:avLst/>
            </a:prstGeom>
            <a:noFill/>
            <a:ln w="57150">
              <a:solidFill>
                <a:schemeClr va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96" name="Rectangle 92"/>
            <p:cNvSpPr>
              <a:spLocks noChangeArrowheads="1"/>
            </p:cNvSpPr>
            <p:nvPr/>
          </p:nvSpPr>
          <p:spPr bwMode="auto">
            <a:xfrm>
              <a:off x="1426" y="3145"/>
              <a:ext cx="915" cy="284"/>
            </a:xfrm>
            <a:prstGeom prst="rect">
              <a:avLst/>
            </a:prstGeom>
            <a:noFill/>
            <a:ln w="38100">
              <a:solidFill>
                <a:schemeClr va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80001" name="AutoShape 97"/>
          <p:cNvSpPr/>
          <p:nvPr/>
        </p:nvSpPr>
        <p:spPr bwMode="auto">
          <a:xfrm>
            <a:off x="949325" y="1412875"/>
            <a:ext cx="166688" cy="2160588"/>
          </a:xfrm>
          <a:prstGeom prst="leftBrace">
            <a:avLst>
              <a:gd name="adj1" fmla="val 108016"/>
              <a:gd name="adj2" fmla="val 50000"/>
            </a:avLst>
          </a:prstGeom>
          <a:noFill/>
          <a:ln w="28575">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9997"/>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2000" fill="hold" nodeType="afterEffect">
                                  <p:stCondLst>
                                    <p:cond delay="500"/>
                                  </p:stCondLst>
                                  <p:childTnLst>
                                    <p:anim calcmode="discrete" valueType="str">
                                      <p:cBhvr>
                                        <p:cTn id="9" dur="1000" fill="hold"/>
                                        <p:tgtEl>
                                          <p:spTgt spid="379997"/>
                                        </p:tgtEl>
                                        <p:attrNameLst>
                                          <p:attrName>style.visibility</p:attrName>
                                        </p:attrNameLst>
                                      </p:cBhvr>
                                      <p:tavLst>
                                        <p:tav tm="0">
                                          <p:val>
                                            <p:strVal val="hidden"/>
                                          </p:val>
                                        </p:tav>
                                        <p:tav tm="50000">
                                          <p:val>
                                            <p:strVal val="visible"/>
                                          </p:val>
                                        </p:tav>
                                      </p:tavLst>
                                    </p:anim>
                                  </p:childTnLst>
                                </p:cTn>
                              </p:par>
                              <p:par>
                                <p:cTn id="10" presetID="35" presetClass="emph" presetSubtype="0" repeatCount="2000" fill="hold" nodeType="withEffect">
                                  <p:stCondLst>
                                    <p:cond delay="500"/>
                                  </p:stCondLst>
                                  <p:childTnLst>
                                    <p:anim calcmode="discrete" valueType="str">
                                      <p:cBhvr>
                                        <p:cTn id="11" dur="1000" fill="hold"/>
                                        <p:tgtEl>
                                          <p:spTgt spid="37999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457200" y="3657600"/>
            <a:ext cx="8458200" cy="2941638"/>
            <a:chOff x="288" y="2304"/>
            <a:chExt cx="5328" cy="1853"/>
          </a:xfrm>
        </p:grpSpPr>
        <p:sp>
          <p:nvSpPr>
            <p:cNvPr id="64525" name="Line 3"/>
            <p:cNvSpPr>
              <a:spLocks noChangeShapeType="1"/>
            </p:cNvSpPr>
            <p:nvPr/>
          </p:nvSpPr>
          <p:spPr bwMode="auto">
            <a:xfrm>
              <a:off x="384" y="3744"/>
              <a:ext cx="5232" cy="0"/>
            </a:xfrm>
            <a:prstGeom prst="line">
              <a:avLst/>
            </a:prstGeom>
            <a:noFill/>
            <a:ln w="76200">
              <a:solidFill>
                <a:srgbClr val="FF0000"/>
              </a:solidFill>
              <a:round/>
            </a:ln>
            <a:extLst>
              <a:ext uri="{909E8E84-426E-40DD-AFC4-6F175D3DCCD1}">
                <a14:hiddenFill xmlns:a14="http://schemas.microsoft.com/office/drawing/2010/main">
                  <a:noFill/>
                </a14:hiddenFill>
              </a:ext>
            </a:extLst>
          </p:spPr>
          <p:txBody>
            <a:bodyPr anchor="ctr"/>
            <a:lstStyle/>
            <a:p>
              <a:endParaRPr lang="zh-CN" altLang="en-US"/>
            </a:p>
          </p:txBody>
        </p:sp>
        <p:grpSp>
          <p:nvGrpSpPr>
            <p:cNvPr id="64526" name="Group 4"/>
            <p:cNvGrpSpPr/>
            <p:nvPr/>
          </p:nvGrpSpPr>
          <p:grpSpPr bwMode="auto">
            <a:xfrm>
              <a:off x="288" y="2304"/>
              <a:ext cx="1392" cy="1440"/>
              <a:chOff x="288" y="2304"/>
              <a:chExt cx="1392" cy="1440"/>
            </a:xfrm>
          </p:grpSpPr>
          <p:pic>
            <p:nvPicPr>
              <p:cNvPr id="64540" name="Picture 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 y="2304"/>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41" name="Line 6"/>
              <p:cNvSpPr>
                <a:spLocks noChangeShapeType="1"/>
              </p:cNvSpPr>
              <p:nvPr/>
            </p:nvSpPr>
            <p:spPr bwMode="auto">
              <a:xfrm>
                <a:off x="1008" y="2928"/>
                <a:ext cx="0" cy="816"/>
              </a:xfrm>
              <a:prstGeom prst="line">
                <a:avLst/>
              </a:prstGeom>
              <a:noFill/>
              <a:ln w="76200">
                <a:solidFill>
                  <a:srgbClr val="FF0000"/>
                </a:solidFill>
                <a:round/>
              </a:ln>
              <a:extLst>
                <a:ext uri="{909E8E84-426E-40DD-AFC4-6F175D3DCCD1}">
                  <a14:hiddenFill xmlns:a14="http://schemas.microsoft.com/office/drawing/2010/main">
                    <a:noFill/>
                  </a14:hiddenFill>
                </a:ext>
              </a:extLst>
            </p:spPr>
            <p:txBody>
              <a:bodyPr anchor="ctr"/>
              <a:lstStyle/>
              <a:p>
                <a:endParaRPr lang="zh-CN" altLang="en-US"/>
              </a:p>
            </p:txBody>
          </p:sp>
          <p:sp>
            <p:nvSpPr>
              <p:cNvPr id="64542" name="Rectangle 7"/>
              <p:cNvSpPr>
                <a:spLocks noChangeArrowheads="1"/>
              </p:cNvSpPr>
              <p:nvPr/>
            </p:nvSpPr>
            <p:spPr bwMode="auto">
              <a:xfrm>
                <a:off x="288" y="3024"/>
                <a:ext cx="1392" cy="240"/>
              </a:xfrm>
              <a:prstGeom prst="rect">
                <a:avLst/>
              </a:prstGeom>
              <a:solidFill>
                <a:srgbClr val="FFFFCC"/>
              </a:solidFill>
              <a:ln w="38100">
                <a:solidFill>
                  <a:schemeClr val="tx1"/>
                </a:solidFill>
                <a:miter lim="800000"/>
              </a:ln>
            </p:spPr>
            <p:txBody>
              <a:bodyPr wrap="none" anchor="ctr"/>
              <a:lstStyle/>
              <a:p>
                <a:pPr algn="ctr" eaLnBrk="0" hangingPunct="0">
                  <a:buClr>
                    <a:srgbClr val="6699FF"/>
                  </a:buClr>
                  <a:buFont typeface="Wingdings 3" pitchFamily="18" charset="2"/>
                  <a:buNone/>
                </a:pPr>
                <a:r>
                  <a:rPr lang="zh-CN" altLang="en-US" sz="2800" b="1">
                    <a:solidFill>
                      <a:schemeClr val="hlink"/>
                    </a:solidFill>
                    <a:latin typeface="Arial" charset="0"/>
                  </a:rPr>
                  <a:t>10.0.2.1</a:t>
                </a:r>
              </a:p>
            </p:txBody>
          </p:sp>
          <p:sp>
            <p:nvSpPr>
              <p:cNvPr id="64543" name="Rectangle 8"/>
              <p:cNvSpPr>
                <a:spLocks noChangeArrowheads="1"/>
              </p:cNvSpPr>
              <p:nvPr/>
            </p:nvSpPr>
            <p:spPr bwMode="auto">
              <a:xfrm>
                <a:off x="288" y="3312"/>
                <a:ext cx="1392" cy="240"/>
              </a:xfrm>
              <a:prstGeom prst="rect">
                <a:avLst/>
              </a:prstGeom>
              <a:solidFill>
                <a:srgbClr val="FFFFCC"/>
              </a:solidFill>
              <a:ln w="38100">
                <a:solidFill>
                  <a:schemeClr val="tx1"/>
                </a:solidFill>
                <a:miter lim="800000"/>
              </a:ln>
            </p:spPr>
            <p:txBody>
              <a:bodyPr wrap="none" anchor="ctr"/>
              <a:lstStyle/>
              <a:p>
                <a:pPr algn="ctr" eaLnBrk="0" hangingPunct="0">
                  <a:buClr>
                    <a:srgbClr val="6699FF"/>
                  </a:buClr>
                  <a:buFont typeface="Wingdings 3" pitchFamily="18" charset="2"/>
                  <a:buNone/>
                </a:pPr>
                <a:r>
                  <a:rPr lang="en-US" altLang="zh-CN" sz="2800" b="1">
                    <a:solidFill>
                      <a:srgbClr val="008000"/>
                    </a:solidFill>
                    <a:latin typeface="Arial" charset="0"/>
                  </a:rPr>
                  <a:t>A.B.C.1.2.3</a:t>
                </a:r>
              </a:p>
            </p:txBody>
          </p:sp>
        </p:grpSp>
        <p:grpSp>
          <p:nvGrpSpPr>
            <p:cNvPr id="64527" name="Group 9"/>
            <p:cNvGrpSpPr/>
            <p:nvPr/>
          </p:nvGrpSpPr>
          <p:grpSpPr bwMode="auto">
            <a:xfrm>
              <a:off x="4224" y="2304"/>
              <a:ext cx="1392" cy="1440"/>
              <a:chOff x="288" y="2304"/>
              <a:chExt cx="1392" cy="1440"/>
            </a:xfrm>
          </p:grpSpPr>
          <p:pic>
            <p:nvPicPr>
              <p:cNvPr id="64536" name="Picture 1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 y="2304"/>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37" name="Line 11"/>
              <p:cNvSpPr>
                <a:spLocks noChangeShapeType="1"/>
              </p:cNvSpPr>
              <p:nvPr/>
            </p:nvSpPr>
            <p:spPr bwMode="auto">
              <a:xfrm>
                <a:off x="1008" y="2928"/>
                <a:ext cx="0" cy="816"/>
              </a:xfrm>
              <a:prstGeom prst="line">
                <a:avLst/>
              </a:prstGeom>
              <a:noFill/>
              <a:ln w="76200">
                <a:solidFill>
                  <a:srgbClr val="FF0000"/>
                </a:solidFill>
                <a:round/>
              </a:ln>
              <a:extLst>
                <a:ext uri="{909E8E84-426E-40DD-AFC4-6F175D3DCCD1}">
                  <a14:hiddenFill xmlns:a14="http://schemas.microsoft.com/office/drawing/2010/main">
                    <a:noFill/>
                  </a14:hiddenFill>
                </a:ext>
              </a:extLst>
            </p:spPr>
            <p:txBody>
              <a:bodyPr anchor="ctr"/>
              <a:lstStyle/>
              <a:p>
                <a:endParaRPr lang="zh-CN" altLang="en-US"/>
              </a:p>
            </p:txBody>
          </p:sp>
          <p:sp>
            <p:nvSpPr>
              <p:cNvPr id="64538" name="Rectangle 12"/>
              <p:cNvSpPr>
                <a:spLocks noChangeArrowheads="1"/>
              </p:cNvSpPr>
              <p:nvPr/>
            </p:nvSpPr>
            <p:spPr bwMode="auto">
              <a:xfrm>
                <a:off x="288" y="3024"/>
                <a:ext cx="1392" cy="240"/>
              </a:xfrm>
              <a:prstGeom prst="rect">
                <a:avLst/>
              </a:prstGeom>
              <a:solidFill>
                <a:srgbClr val="FFFFCC"/>
              </a:solidFill>
              <a:ln w="38100">
                <a:solidFill>
                  <a:schemeClr val="tx1"/>
                </a:solidFill>
                <a:miter lim="800000"/>
              </a:ln>
            </p:spPr>
            <p:txBody>
              <a:bodyPr wrap="none" anchor="ctr"/>
              <a:lstStyle/>
              <a:p>
                <a:pPr algn="ctr" eaLnBrk="0" hangingPunct="0">
                  <a:buClr>
                    <a:srgbClr val="6699FF"/>
                  </a:buClr>
                  <a:buFont typeface="Wingdings 3" pitchFamily="18" charset="2"/>
                  <a:buNone/>
                </a:pPr>
                <a:r>
                  <a:rPr lang="zh-CN" altLang="en-US" sz="2800" b="1">
                    <a:solidFill>
                      <a:schemeClr val="hlink"/>
                    </a:solidFill>
                    <a:latin typeface="Arial" charset="0"/>
                  </a:rPr>
                  <a:t>10.0.2.9</a:t>
                </a:r>
              </a:p>
            </p:txBody>
          </p:sp>
          <p:sp>
            <p:nvSpPr>
              <p:cNvPr id="64539" name="Rectangle 13"/>
              <p:cNvSpPr>
                <a:spLocks noChangeArrowheads="1"/>
              </p:cNvSpPr>
              <p:nvPr/>
            </p:nvSpPr>
            <p:spPr bwMode="auto">
              <a:xfrm>
                <a:off x="288" y="3312"/>
                <a:ext cx="1392" cy="240"/>
              </a:xfrm>
              <a:prstGeom prst="rect">
                <a:avLst/>
              </a:prstGeom>
              <a:solidFill>
                <a:srgbClr val="FFFFCC"/>
              </a:solidFill>
              <a:ln w="38100">
                <a:solidFill>
                  <a:schemeClr val="tx1"/>
                </a:solidFill>
                <a:miter lim="800000"/>
              </a:ln>
            </p:spPr>
            <p:txBody>
              <a:bodyPr wrap="none" anchor="ctr"/>
              <a:lstStyle/>
              <a:p>
                <a:pPr algn="ctr" eaLnBrk="0" hangingPunct="0">
                  <a:buClr>
                    <a:srgbClr val="6699FF"/>
                  </a:buClr>
                  <a:buFont typeface="Wingdings 3" pitchFamily="18" charset="2"/>
                  <a:buNone/>
                </a:pPr>
                <a:r>
                  <a:rPr lang="en-US" altLang="zh-CN" sz="2800" b="1">
                    <a:solidFill>
                      <a:srgbClr val="008000"/>
                    </a:solidFill>
                    <a:latin typeface="Arial" charset="0"/>
                  </a:rPr>
                  <a:t>A.B.C.7.8.9</a:t>
                </a:r>
              </a:p>
            </p:txBody>
          </p:sp>
        </p:grpSp>
        <p:grpSp>
          <p:nvGrpSpPr>
            <p:cNvPr id="64528" name="Group 14"/>
            <p:cNvGrpSpPr/>
            <p:nvPr/>
          </p:nvGrpSpPr>
          <p:grpSpPr bwMode="auto">
            <a:xfrm>
              <a:off x="2256" y="2304"/>
              <a:ext cx="1392" cy="1440"/>
              <a:chOff x="288" y="2304"/>
              <a:chExt cx="1392" cy="1440"/>
            </a:xfrm>
          </p:grpSpPr>
          <p:pic>
            <p:nvPicPr>
              <p:cNvPr id="64532" name="Picture 1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 y="2304"/>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33" name="Line 16"/>
              <p:cNvSpPr>
                <a:spLocks noChangeShapeType="1"/>
              </p:cNvSpPr>
              <p:nvPr/>
            </p:nvSpPr>
            <p:spPr bwMode="auto">
              <a:xfrm>
                <a:off x="1008" y="2928"/>
                <a:ext cx="0" cy="816"/>
              </a:xfrm>
              <a:prstGeom prst="line">
                <a:avLst/>
              </a:prstGeom>
              <a:noFill/>
              <a:ln w="76200">
                <a:solidFill>
                  <a:srgbClr val="FF0000"/>
                </a:solidFill>
                <a:round/>
              </a:ln>
              <a:extLst>
                <a:ext uri="{909E8E84-426E-40DD-AFC4-6F175D3DCCD1}">
                  <a14:hiddenFill xmlns:a14="http://schemas.microsoft.com/office/drawing/2010/main">
                    <a:noFill/>
                  </a14:hiddenFill>
                </a:ext>
              </a:extLst>
            </p:spPr>
            <p:txBody>
              <a:bodyPr anchor="ctr"/>
              <a:lstStyle/>
              <a:p>
                <a:endParaRPr lang="zh-CN" altLang="en-US"/>
              </a:p>
            </p:txBody>
          </p:sp>
          <p:sp>
            <p:nvSpPr>
              <p:cNvPr id="64534" name="Rectangle 17"/>
              <p:cNvSpPr>
                <a:spLocks noChangeArrowheads="1"/>
              </p:cNvSpPr>
              <p:nvPr/>
            </p:nvSpPr>
            <p:spPr bwMode="auto">
              <a:xfrm>
                <a:off x="288" y="3024"/>
                <a:ext cx="1392" cy="240"/>
              </a:xfrm>
              <a:prstGeom prst="rect">
                <a:avLst/>
              </a:prstGeom>
              <a:solidFill>
                <a:srgbClr val="FFFFCC"/>
              </a:solidFill>
              <a:ln w="38100">
                <a:solidFill>
                  <a:schemeClr val="tx1"/>
                </a:solidFill>
                <a:miter lim="800000"/>
              </a:ln>
            </p:spPr>
            <p:txBody>
              <a:bodyPr wrap="none" anchor="ctr"/>
              <a:lstStyle/>
              <a:p>
                <a:pPr algn="ctr" eaLnBrk="0" hangingPunct="0">
                  <a:buClr>
                    <a:srgbClr val="6699FF"/>
                  </a:buClr>
                  <a:buFont typeface="Wingdings 3" pitchFamily="18" charset="2"/>
                  <a:buNone/>
                </a:pPr>
                <a:r>
                  <a:rPr lang="zh-CN" altLang="en-US" sz="2800" b="1">
                    <a:solidFill>
                      <a:schemeClr val="hlink"/>
                    </a:solidFill>
                    <a:latin typeface="Arial" charset="0"/>
                  </a:rPr>
                  <a:t>10.0.2.5</a:t>
                </a:r>
              </a:p>
            </p:txBody>
          </p:sp>
          <p:sp>
            <p:nvSpPr>
              <p:cNvPr id="64535" name="Rectangle 18"/>
              <p:cNvSpPr>
                <a:spLocks noChangeArrowheads="1"/>
              </p:cNvSpPr>
              <p:nvPr/>
            </p:nvSpPr>
            <p:spPr bwMode="auto">
              <a:xfrm>
                <a:off x="288" y="3312"/>
                <a:ext cx="1392" cy="240"/>
              </a:xfrm>
              <a:prstGeom prst="rect">
                <a:avLst/>
              </a:prstGeom>
              <a:solidFill>
                <a:srgbClr val="FFFFCC"/>
              </a:solidFill>
              <a:ln w="38100">
                <a:solidFill>
                  <a:schemeClr val="tx1"/>
                </a:solidFill>
                <a:miter lim="800000"/>
              </a:ln>
            </p:spPr>
            <p:txBody>
              <a:bodyPr wrap="none" anchor="ctr"/>
              <a:lstStyle/>
              <a:p>
                <a:pPr algn="ctr" eaLnBrk="0" hangingPunct="0">
                  <a:buClr>
                    <a:srgbClr val="6699FF"/>
                  </a:buClr>
                  <a:buFont typeface="Wingdings 3" pitchFamily="18" charset="2"/>
                  <a:buNone/>
                </a:pPr>
                <a:r>
                  <a:rPr lang="en-US" altLang="zh-CN" sz="2800" b="1">
                    <a:solidFill>
                      <a:srgbClr val="008000"/>
                    </a:solidFill>
                    <a:latin typeface="Arial" charset="0"/>
                  </a:rPr>
                  <a:t>A.B.C.4.5.6</a:t>
                </a:r>
              </a:p>
            </p:txBody>
          </p:sp>
        </p:grpSp>
        <p:sp>
          <p:nvSpPr>
            <p:cNvPr id="825363" name="Text Box 19"/>
            <p:cNvSpPr txBox="1">
              <a:spLocks noChangeArrowheads="1"/>
            </p:cNvSpPr>
            <p:nvPr/>
          </p:nvSpPr>
          <p:spPr bwMode="auto">
            <a:xfrm>
              <a:off x="864" y="3792"/>
              <a:ext cx="301" cy="365"/>
            </a:xfrm>
            <a:prstGeom prst="rect">
              <a:avLst/>
            </a:prstGeom>
            <a:noFill/>
            <a:ln w="9525">
              <a:noFill/>
              <a:miter lim="800000"/>
            </a:ln>
            <a:effec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buClr>
                  <a:srgbClr val="6699FF"/>
                </a:buClr>
                <a:buFont typeface="Wingdings 3" pitchFamily="18" charset="2"/>
                <a:buNone/>
              </a:pPr>
              <a:r>
                <a:rPr lang="en-US" altLang="zh-CN" sz="3200" b="1">
                  <a:effectLst>
                    <a:outerShdw blurRad="38100" dist="38100" dir="2700000" algn="tl">
                      <a:srgbClr val="C0C0C0"/>
                    </a:outerShdw>
                  </a:effectLst>
                  <a:latin typeface="Arial" charset="0"/>
                </a:rPr>
                <a:t>A</a:t>
              </a:r>
            </a:p>
          </p:txBody>
        </p:sp>
        <p:sp>
          <p:nvSpPr>
            <p:cNvPr id="825364" name="Text Box 20"/>
            <p:cNvSpPr txBox="1">
              <a:spLocks noChangeArrowheads="1"/>
            </p:cNvSpPr>
            <p:nvPr/>
          </p:nvSpPr>
          <p:spPr bwMode="auto">
            <a:xfrm>
              <a:off x="2832" y="3792"/>
              <a:ext cx="301" cy="365"/>
            </a:xfrm>
            <a:prstGeom prst="rect">
              <a:avLst/>
            </a:prstGeom>
            <a:noFill/>
            <a:ln w="9525">
              <a:noFill/>
              <a:miter lim="800000"/>
            </a:ln>
            <a:effec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buClr>
                  <a:srgbClr val="6699FF"/>
                </a:buClr>
                <a:buFont typeface="Wingdings 3" pitchFamily="18" charset="2"/>
                <a:buNone/>
              </a:pPr>
              <a:r>
                <a:rPr lang="en-US" altLang="zh-CN" sz="3200" b="1">
                  <a:effectLst>
                    <a:outerShdw blurRad="38100" dist="38100" dir="2700000" algn="tl">
                      <a:srgbClr val="C0C0C0"/>
                    </a:outerShdw>
                  </a:effectLst>
                  <a:latin typeface="Arial" charset="0"/>
                </a:rPr>
                <a:t>B</a:t>
              </a:r>
            </a:p>
          </p:txBody>
        </p:sp>
        <p:sp>
          <p:nvSpPr>
            <p:cNvPr id="825365" name="Text Box 21"/>
            <p:cNvSpPr txBox="1">
              <a:spLocks noChangeArrowheads="1"/>
            </p:cNvSpPr>
            <p:nvPr/>
          </p:nvSpPr>
          <p:spPr bwMode="auto">
            <a:xfrm>
              <a:off x="4800" y="3792"/>
              <a:ext cx="301" cy="365"/>
            </a:xfrm>
            <a:prstGeom prst="rect">
              <a:avLst/>
            </a:prstGeom>
            <a:noFill/>
            <a:ln w="9525">
              <a:noFill/>
              <a:miter lim="800000"/>
            </a:ln>
            <a:effec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buClr>
                  <a:srgbClr val="6699FF"/>
                </a:buClr>
                <a:buFont typeface="Wingdings 3" pitchFamily="18" charset="2"/>
                <a:buNone/>
              </a:pPr>
              <a:r>
                <a:rPr lang="en-US" altLang="zh-CN" sz="3200" b="1">
                  <a:effectLst>
                    <a:outerShdw blurRad="38100" dist="38100" dir="2700000" algn="tl">
                      <a:srgbClr val="C0C0C0"/>
                    </a:outerShdw>
                  </a:effectLst>
                  <a:latin typeface="Arial" charset="0"/>
                </a:rPr>
                <a:t>C</a:t>
              </a:r>
            </a:p>
          </p:txBody>
        </p:sp>
      </p:grpSp>
      <p:sp>
        <p:nvSpPr>
          <p:cNvPr id="64515" name="Rectangle 22"/>
          <p:cNvSpPr>
            <a:spLocks noGrp="1" noChangeArrowheads="1"/>
          </p:cNvSpPr>
          <p:nvPr>
            <p:ph type="title"/>
          </p:nvPr>
        </p:nvSpPr>
        <p:spPr>
          <a:xfrm>
            <a:off x="611188" y="404813"/>
            <a:ext cx="6421437" cy="1143000"/>
          </a:xfrm>
        </p:spPr>
        <p:txBody>
          <a:bodyPr/>
          <a:lstStyle/>
          <a:p>
            <a:pPr eaLnBrk="1" hangingPunct="1"/>
            <a:r>
              <a:rPr lang="en-US" altLang="zh-CN" smtClean="0">
                <a:cs typeface="Arial" charset="0"/>
              </a:rPr>
              <a:t>ARP operation</a:t>
            </a:r>
          </a:p>
        </p:txBody>
      </p:sp>
      <p:sp>
        <p:nvSpPr>
          <p:cNvPr id="825367" name="Rectangle 23"/>
          <p:cNvSpPr>
            <a:spLocks noChangeArrowheads="1"/>
          </p:cNvSpPr>
          <p:nvPr/>
        </p:nvSpPr>
        <p:spPr bwMode="auto">
          <a:xfrm>
            <a:off x="685800" y="1981200"/>
            <a:ext cx="1828800" cy="990600"/>
          </a:xfrm>
          <a:prstGeom prst="rect">
            <a:avLst/>
          </a:prstGeom>
          <a:solidFill>
            <a:schemeClr val="hlink"/>
          </a:solidFill>
          <a:ln w="38100">
            <a:solidFill>
              <a:schemeClr val="tx1"/>
            </a:solidFill>
            <a:miter lim="800000"/>
          </a:ln>
        </p:spPr>
        <p:txBody>
          <a:bodyPr wrap="none"/>
          <a:lstStyle/>
          <a:p>
            <a:pPr algn="ctr" eaLnBrk="0" hangingPunct="0">
              <a:buClr>
                <a:srgbClr val="6699FF"/>
              </a:buClr>
              <a:buFont typeface="Wingdings 3" pitchFamily="18" charset="2"/>
              <a:buNone/>
            </a:pPr>
            <a:r>
              <a:rPr lang="en-US" altLang="zh-CN" b="1" u="sng">
                <a:solidFill>
                  <a:schemeClr val="bg1"/>
                </a:solidFill>
                <a:latin typeface="Arial" charset="0"/>
              </a:rPr>
              <a:t>ARP Table:</a:t>
            </a:r>
          </a:p>
          <a:p>
            <a:pPr algn="ctr" eaLnBrk="0" hangingPunct="0">
              <a:buClr>
                <a:srgbClr val="6699FF"/>
              </a:buClr>
              <a:buFont typeface="Wingdings 3" pitchFamily="18" charset="2"/>
              <a:buNone/>
            </a:pPr>
            <a:r>
              <a:rPr lang="en-US" altLang="zh-CN" sz="8000" b="1">
                <a:solidFill>
                  <a:srgbClr val="FF0000"/>
                </a:solidFill>
                <a:latin typeface="Arial" charset="0"/>
              </a:rPr>
              <a:t>?</a:t>
            </a:r>
          </a:p>
        </p:txBody>
      </p:sp>
      <p:sp>
        <p:nvSpPr>
          <p:cNvPr id="825368" name="AutoShape 24"/>
          <p:cNvSpPr>
            <a:spLocks noChangeArrowheads="1"/>
          </p:cNvSpPr>
          <p:nvPr/>
        </p:nvSpPr>
        <p:spPr bwMode="auto">
          <a:xfrm>
            <a:off x="1524000" y="2819400"/>
            <a:ext cx="6858000" cy="838200"/>
          </a:xfrm>
          <a:prstGeom prst="curvedDownArrow">
            <a:avLst>
              <a:gd name="adj1" fmla="val 59886"/>
              <a:gd name="adj2" fmla="val 116402"/>
              <a:gd name="adj3" fmla="val 33333"/>
            </a:avLst>
          </a:prstGeom>
          <a:gradFill rotWithShape="0">
            <a:gsLst>
              <a:gs pos="0">
                <a:srgbClr val="FF0000"/>
              </a:gs>
              <a:gs pos="100000">
                <a:srgbClr val="FF9999"/>
              </a:gs>
            </a:gsLst>
            <a:lin ang="5400000" scaled="1"/>
          </a:gra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endParaRPr lang="zh-CN" altLang="en-US"/>
          </a:p>
        </p:txBody>
      </p:sp>
      <p:grpSp>
        <p:nvGrpSpPr>
          <p:cNvPr id="6" name="Group 25"/>
          <p:cNvGrpSpPr/>
          <p:nvPr/>
        </p:nvGrpSpPr>
        <p:grpSpPr bwMode="auto">
          <a:xfrm>
            <a:off x="2895600" y="2362200"/>
            <a:ext cx="5486400" cy="838200"/>
            <a:chOff x="1824" y="1488"/>
            <a:chExt cx="3456" cy="528"/>
          </a:xfrm>
        </p:grpSpPr>
        <p:sp>
          <p:nvSpPr>
            <p:cNvPr id="64519" name="Rectangle 26"/>
            <p:cNvSpPr>
              <a:spLocks noChangeArrowheads="1"/>
            </p:cNvSpPr>
            <p:nvPr/>
          </p:nvSpPr>
          <p:spPr bwMode="auto">
            <a:xfrm>
              <a:off x="1824" y="1488"/>
              <a:ext cx="864" cy="528"/>
            </a:xfrm>
            <a:prstGeom prst="rect">
              <a:avLst/>
            </a:prstGeom>
            <a:solidFill>
              <a:srgbClr val="FFFFCC"/>
            </a:solidFill>
            <a:ln w="38100">
              <a:solidFill>
                <a:schemeClr val="tx1"/>
              </a:solidFill>
              <a:miter lim="800000"/>
            </a:ln>
          </p:spPr>
          <p:txBody>
            <a:bodyPr wrap="none" anchor="ctr"/>
            <a:lstStyle/>
            <a:p>
              <a:pPr algn="ctr" eaLnBrk="0" hangingPunct="0">
                <a:buClr>
                  <a:srgbClr val="6699FF"/>
                </a:buClr>
                <a:buFont typeface="Wingdings 3" pitchFamily="18" charset="2"/>
                <a:buNone/>
              </a:pPr>
              <a:r>
                <a:rPr lang="en-US" altLang="zh-CN" b="1">
                  <a:latin typeface="Arial" charset="0"/>
                </a:rPr>
                <a:t>MAC </a:t>
              </a:r>
            </a:p>
            <a:p>
              <a:pPr algn="ctr" eaLnBrk="0" hangingPunct="0">
                <a:buClr>
                  <a:srgbClr val="6699FF"/>
                </a:buClr>
                <a:buFont typeface="Wingdings 3" pitchFamily="18" charset="2"/>
                <a:buNone/>
              </a:pPr>
              <a:r>
                <a:rPr lang="en-US" altLang="zh-CN" b="1">
                  <a:solidFill>
                    <a:srgbClr val="336600"/>
                  </a:solidFill>
                  <a:latin typeface="Arial" charset="0"/>
                </a:rPr>
                <a:t>A.B.C.1.2.3</a:t>
              </a:r>
            </a:p>
          </p:txBody>
        </p:sp>
        <p:sp>
          <p:nvSpPr>
            <p:cNvPr id="64520" name="Rectangle 27"/>
            <p:cNvSpPr>
              <a:spLocks noChangeArrowheads="1"/>
            </p:cNvSpPr>
            <p:nvPr/>
          </p:nvSpPr>
          <p:spPr bwMode="auto">
            <a:xfrm>
              <a:off x="2688" y="1488"/>
              <a:ext cx="576" cy="528"/>
            </a:xfrm>
            <a:prstGeom prst="rect">
              <a:avLst/>
            </a:prstGeom>
            <a:solidFill>
              <a:srgbClr val="FFFFCC"/>
            </a:solidFill>
            <a:ln w="38100">
              <a:solidFill>
                <a:schemeClr val="tx1"/>
              </a:solidFill>
              <a:miter lim="800000"/>
            </a:ln>
          </p:spPr>
          <p:txBody>
            <a:bodyPr wrap="none" anchor="ctr"/>
            <a:lstStyle/>
            <a:p>
              <a:pPr algn="ctr" eaLnBrk="0" hangingPunct="0">
                <a:buClr>
                  <a:srgbClr val="6699FF"/>
                </a:buClr>
                <a:buFont typeface="Wingdings 3" pitchFamily="18" charset="2"/>
                <a:buNone/>
              </a:pPr>
              <a:r>
                <a:rPr lang="en-US" altLang="zh-CN" b="1">
                  <a:latin typeface="Arial" charset="0"/>
                </a:rPr>
                <a:t>MAC</a:t>
              </a:r>
            </a:p>
            <a:p>
              <a:pPr algn="ctr" eaLnBrk="0" hangingPunct="0">
                <a:buClr>
                  <a:srgbClr val="6699FF"/>
                </a:buClr>
                <a:buFont typeface="Wingdings 3" pitchFamily="18" charset="2"/>
                <a:buNone/>
              </a:pPr>
              <a:r>
                <a:rPr lang="en-US" altLang="zh-CN" sz="2800">
                  <a:solidFill>
                    <a:srgbClr val="FF0000"/>
                  </a:solidFill>
                  <a:latin typeface="Arial Black" pitchFamily="34" charset="0"/>
                </a:rPr>
                <a:t>?</a:t>
              </a:r>
            </a:p>
          </p:txBody>
        </p:sp>
        <p:sp>
          <p:nvSpPr>
            <p:cNvPr id="64521" name="Rectangle 28"/>
            <p:cNvSpPr>
              <a:spLocks noChangeArrowheads="1"/>
            </p:cNvSpPr>
            <p:nvPr/>
          </p:nvSpPr>
          <p:spPr bwMode="auto">
            <a:xfrm>
              <a:off x="3264" y="1488"/>
              <a:ext cx="2016" cy="528"/>
            </a:xfrm>
            <a:prstGeom prst="rect">
              <a:avLst/>
            </a:prstGeom>
            <a:solidFill>
              <a:srgbClr val="FFFFCC"/>
            </a:solidFill>
            <a:ln w="38100">
              <a:solidFill>
                <a:schemeClr val="tx1"/>
              </a:solidFill>
              <a:miter lim="800000"/>
            </a:ln>
          </p:spPr>
          <p:txBody>
            <a:bodyPr wrap="none" anchor="ctr"/>
            <a:lstStyle/>
            <a:p>
              <a:endParaRPr lang="zh-CN" altLang="en-US"/>
            </a:p>
          </p:txBody>
        </p:sp>
        <p:sp>
          <p:nvSpPr>
            <p:cNvPr id="64522" name="Rectangle 29"/>
            <p:cNvSpPr>
              <a:spLocks noChangeArrowheads="1"/>
            </p:cNvSpPr>
            <p:nvPr/>
          </p:nvSpPr>
          <p:spPr bwMode="auto">
            <a:xfrm>
              <a:off x="3312" y="1536"/>
              <a:ext cx="624" cy="432"/>
            </a:xfrm>
            <a:prstGeom prst="rect">
              <a:avLst/>
            </a:prstGeom>
            <a:solidFill>
              <a:srgbClr val="CCECFF"/>
            </a:solidFill>
            <a:ln w="38100">
              <a:solidFill>
                <a:schemeClr val="tx1"/>
              </a:solidFill>
              <a:miter lim="800000"/>
            </a:ln>
          </p:spPr>
          <p:txBody>
            <a:bodyPr wrap="none" anchor="ctr"/>
            <a:lstStyle/>
            <a:p>
              <a:pPr algn="ctr" eaLnBrk="0" hangingPunct="0">
                <a:buClr>
                  <a:srgbClr val="6699FF"/>
                </a:buClr>
                <a:buFont typeface="Wingdings 3" pitchFamily="18" charset="2"/>
                <a:buNone/>
              </a:pPr>
              <a:r>
                <a:rPr lang="en-US" altLang="zh-CN" sz="2000" b="1">
                  <a:latin typeface="Arial" charset="0"/>
                </a:rPr>
                <a:t>IP</a:t>
              </a:r>
            </a:p>
            <a:p>
              <a:pPr algn="ctr" eaLnBrk="0" hangingPunct="0">
                <a:buClr>
                  <a:srgbClr val="6699FF"/>
                </a:buClr>
                <a:buFont typeface="Wingdings 3" pitchFamily="18" charset="2"/>
                <a:buNone/>
              </a:pPr>
              <a:r>
                <a:rPr lang="en-US" altLang="zh-CN" sz="2000" b="1">
                  <a:solidFill>
                    <a:schemeClr val="tx2"/>
                  </a:solidFill>
                  <a:latin typeface="Arial" charset="0"/>
                </a:rPr>
                <a:t>10.0.2.1</a:t>
              </a:r>
            </a:p>
          </p:txBody>
        </p:sp>
        <p:sp>
          <p:nvSpPr>
            <p:cNvPr id="64523" name="Rectangle 30"/>
            <p:cNvSpPr>
              <a:spLocks noChangeArrowheads="1"/>
            </p:cNvSpPr>
            <p:nvPr/>
          </p:nvSpPr>
          <p:spPr bwMode="auto">
            <a:xfrm>
              <a:off x="3936" y="1536"/>
              <a:ext cx="624" cy="432"/>
            </a:xfrm>
            <a:prstGeom prst="rect">
              <a:avLst/>
            </a:prstGeom>
            <a:solidFill>
              <a:srgbClr val="CCECFF"/>
            </a:solidFill>
            <a:ln w="38100">
              <a:solidFill>
                <a:schemeClr val="tx1"/>
              </a:solidFill>
              <a:miter lim="800000"/>
            </a:ln>
          </p:spPr>
          <p:txBody>
            <a:bodyPr wrap="none" anchor="ctr"/>
            <a:lstStyle/>
            <a:p>
              <a:pPr algn="ctr" eaLnBrk="0" hangingPunct="0">
                <a:buClr>
                  <a:srgbClr val="6699FF"/>
                </a:buClr>
                <a:buFont typeface="Wingdings 3" pitchFamily="18" charset="2"/>
                <a:buNone/>
              </a:pPr>
              <a:r>
                <a:rPr lang="en-US" altLang="zh-CN" sz="2000" b="1">
                  <a:latin typeface="Arial" charset="0"/>
                </a:rPr>
                <a:t>IP</a:t>
              </a:r>
            </a:p>
            <a:p>
              <a:pPr algn="ctr" eaLnBrk="0" hangingPunct="0">
                <a:buClr>
                  <a:srgbClr val="6699FF"/>
                </a:buClr>
                <a:buFont typeface="Wingdings 3" pitchFamily="18" charset="2"/>
                <a:buNone/>
              </a:pPr>
              <a:r>
                <a:rPr lang="en-US" altLang="zh-CN" sz="2000" b="1">
                  <a:solidFill>
                    <a:schemeClr val="tx2"/>
                  </a:solidFill>
                  <a:latin typeface="Arial" charset="0"/>
                </a:rPr>
                <a:t>10.0.2.9</a:t>
              </a:r>
            </a:p>
          </p:txBody>
        </p:sp>
        <p:sp>
          <p:nvSpPr>
            <p:cNvPr id="64524" name="Rectangle 31"/>
            <p:cNvSpPr>
              <a:spLocks noChangeArrowheads="1"/>
            </p:cNvSpPr>
            <p:nvPr/>
          </p:nvSpPr>
          <p:spPr bwMode="auto">
            <a:xfrm>
              <a:off x="4560" y="1536"/>
              <a:ext cx="672" cy="432"/>
            </a:xfrm>
            <a:prstGeom prst="rect">
              <a:avLst/>
            </a:prstGeom>
            <a:solidFill>
              <a:srgbClr val="CCECFF"/>
            </a:solidFill>
            <a:ln w="38100">
              <a:solidFill>
                <a:schemeClr val="tx1"/>
              </a:solidFill>
              <a:miter lim="800000"/>
            </a:ln>
          </p:spPr>
          <p:txBody>
            <a:bodyPr wrap="none" anchor="ctr"/>
            <a:lstStyle/>
            <a:p>
              <a:pPr algn="ctr" eaLnBrk="0" hangingPunct="0">
                <a:buClr>
                  <a:srgbClr val="6699FF"/>
                </a:buClr>
                <a:buFont typeface="Wingdings 3" pitchFamily="18" charset="2"/>
                <a:buNone/>
              </a:pPr>
              <a:r>
                <a:rPr lang="en-US" altLang="zh-CN" sz="2000" b="1">
                  <a:latin typeface="Arial" charset="0"/>
                </a:rPr>
                <a:t>Data</a:t>
              </a:r>
            </a:p>
          </p:txBody>
        </p:sp>
      </p:gr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25368"/>
                                        </p:tgtEl>
                                        <p:attrNameLst>
                                          <p:attrName>style.visibility</p:attrName>
                                        </p:attrNameLst>
                                      </p:cBhvr>
                                      <p:to>
                                        <p:strVal val="visible"/>
                                      </p:to>
                                    </p:set>
                                    <p:animEffect transition="in" filter="wipe(left)">
                                      <p:cBhvr>
                                        <p:cTn id="12" dur="500"/>
                                        <p:tgtEl>
                                          <p:spTgt spid="82536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500"/>
                            </p:stCondLst>
                            <p:childTnLst>
                              <p:par>
                                <p:cTn id="19" presetID="23" presetClass="entr" presetSubtype="36" fill="hold" grpId="0" nodeType="afterEffect">
                                  <p:stCondLst>
                                    <p:cond delay="0"/>
                                  </p:stCondLst>
                                  <p:childTnLst>
                                    <p:set>
                                      <p:cBhvr>
                                        <p:cTn id="20" dur="1" fill="hold">
                                          <p:stCondLst>
                                            <p:cond delay="0"/>
                                          </p:stCondLst>
                                        </p:cTn>
                                        <p:tgtEl>
                                          <p:spTgt spid="825367"/>
                                        </p:tgtEl>
                                        <p:attrNameLst>
                                          <p:attrName>style.visibility</p:attrName>
                                        </p:attrNameLst>
                                      </p:cBhvr>
                                      <p:to>
                                        <p:strVal val="visible"/>
                                      </p:to>
                                    </p:set>
                                    <p:anim calcmode="lin" valueType="num">
                                      <p:cBhvr>
                                        <p:cTn id="21" dur="500" fill="hold"/>
                                        <p:tgtEl>
                                          <p:spTgt spid="825367"/>
                                        </p:tgtEl>
                                        <p:attrNameLst>
                                          <p:attrName>ppt_w</p:attrName>
                                        </p:attrNameLst>
                                      </p:cBhvr>
                                      <p:tavLst>
                                        <p:tav tm="0">
                                          <p:val>
                                            <p:strVal val="(6*min(max(#ppt_w*#ppt_h,.3),1)-7.4)/-.7*#ppt_w"/>
                                          </p:val>
                                        </p:tav>
                                        <p:tav tm="100000">
                                          <p:val>
                                            <p:strVal val="#ppt_w"/>
                                          </p:val>
                                        </p:tav>
                                      </p:tavLst>
                                    </p:anim>
                                    <p:anim calcmode="lin" valueType="num">
                                      <p:cBhvr>
                                        <p:cTn id="22" dur="500" fill="hold"/>
                                        <p:tgtEl>
                                          <p:spTgt spid="825367"/>
                                        </p:tgtEl>
                                        <p:attrNameLst>
                                          <p:attrName>ppt_h</p:attrName>
                                        </p:attrNameLst>
                                      </p:cBhvr>
                                      <p:tavLst>
                                        <p:tav tm="0">
                                          <p:val>
                                            <p:strVal val="(6*min(max(#ppt_w*#ppt_h,.3),1)-7.4)/-.7*#ppt_h"/>
                                          </p:val>
                                        </p:tav>
                                        <p:tav tm="100000">
                                          <p:val>
                                            <p:strVal val="#ppt_h"/>
                                          </p:val>
                                        </p:tav>
                                      </p:tavLst>
                                    </p:anim>
                                    <p:anim calcmode="lin" valueType="num">
                                      <p:cBhvr>
                                        <p:cTn id="23" dur="500" fill="hold"/>
                                        <p:tgtEl>
                                          <p:spTgt spid="825367"/>
                                        </p:tgtEl>
                                        <p:attrNameLst>
                                          <p:attrName>ppt_x</p:attrName>
                                        </p:attrNameLst>
                                      </p:cBhvr>
                                      <p:tavLst>
                                        <p:tav tm="0">
                                          <p:val>
                                            <p:fltVal val="0.5"/>
                                          </p:val>
                                        </p:tav>
                                        <p:tav tm="100000">
                                          <p:val>
                                            <p:strVal val="#ppt_x"/>
                                          </p:val>
                                        </p:tav>
                                      </p:tavLst>
                                    </p:anim>
                                    <p:anim calcmode="lin" valueType="num">
                                      <p:cBhvr>
                                        <p:cTn id="24" dur="500" fill="hold"/>
                                        <p:tgtEl>
                                          <p:spTgt spid="825367"/>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5367" grpId="0" animBg="1" autoUpdateAnimBg="0"/>
      <p:bldP spid="82536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394" name="Freeform 2"/>
          <p:cNvSpPr/>
          <p:nvPr/>
        </p:nvSpPr>
        <p:spPr bwMode="auto">
          <a:xfrm>
            <a:off x="533400" y="2514600"/>
            <a:ext cx="8229600" cy="1219200"/>
          </a:xfrm>
          <a:custGeom>
            <a:avLst/>
            <a:gdLst>
              <a:gd name="T0" fmla="*/ 2147483647 w 5184"/>
              <a:gd name="T1" fmla="*/ 2147483647 h 768"/>
              <a:gd name="T2" fmla="*/ 0 w 5184"/>
              <a:gd name="T3" fmla="*/ 0 h 768"/>
              <a:gd name="T4" fmla="*/ 2147483647 w 5184"/>
              <a:gd name="T5" fmla="*/ 0 h 768"/>
              <a:gd name="T6" fmla="*/ 2147483647 w 5184"/>
              <a:gd name="T7" fmla="*/ 2147483647 h 768"/>
              <a:gd name="T8" fmla="*/ 0 60000 65536"/>
              <a:gd name="T9" fmla="*/ 0 60000 65536"/>
              <a:gd name="T10" fmla="*/ 0 60000 65536"/>
              <a:gd name="T11" fmla="*/ 0 60000 65536"/>
              <a:gd name="T12" fmla="*/ 0 w 5184"/>
              <a:gd name="T13" fmla="*/ 0 h 768"/>
              <a:gd name="T14" fmla="*/ 5184 w 5184"/>
              <a:gd name="T15" fmla="*/ 768 h 768"/>
            </a:gdLst>
            <a:ahLst/>
            <a:cxnLst>
              <a:cxn ang="T8">
                <a:pos x="T0" y="T1"/>
              </a:cxn>
              <a:cxn ang="T9">
                <a:pos x="T2" y="T3"/>
              </a:cxn>
              <a:cxn ang="T10">
                <a:pos x="T4" y="T5"/>
              </a:cxn>
              <a:cxn ang="T11">
                <a:pos x="T6" y="T7"/>
              </a:cxn>
            </a:cxnLst>
            <a:rect l="T12" t="T13" r="T14" b="T15"/>
            <a:pathLst>
              <a:path w="5184" h="768">
                <a:moveTo>
                  <a:pt x="480" y="768"/>
                </a:moveTo>
                <a:lnTo>
                  <a:pt x="0" y="0"/>
                </a:lnTo>
                <a:lnTo>
                  <a:pt x="5184" y="0"/>
                </a:lnTo>
                <a:lnTo>
                  <a:pt x="960" y="768"/>
                </a:lnTo>
              </a:path>
            </a:pathLst>
          </a:custGeom>
          <a:gradFill rotWithShape="0">
            <a:gsLst>
              <a:gs pos="0">
                <a:srgbClr val="CCECFF"/>
              </a:gs>
              <a:gs pos="100000">
                <a:srgbClr val="FFFFFF"/>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nvGrpSpPr>
          <p:cNvPr id="2" name="Group 3"/>
          <p:cNvGrpSpPr/>
          <p:nvPr/>
        </p:nvGrpSpPr>
        <p:grpSpPr bwMode="auto">
          <a:xfrm>
            <a:off x="457200" y="3657600"/>
            <a:ext cx="8458200" cy="2941638"/>
            <a:chOff x="288" y="2304"/>
            <a:chExt cx="5328" cy="1853"/>
          </a:xfrm>
        </p:grpSpPr>
        <p:sp>
          <p:nvSpPr>
            <p:cNvPr id="65550" name="Line 4"/>
            <p:cNvSpPr>
              <a:spLocks noChangeShapeType="1"/>
            </p:cNvSpPr>
            <p:nvPr/>
          </p:nvSpPr>
          <p:spPr bwMode="auto">
            <a:xfrm>
              <a:off x="384" y="3744"/>
              <a:ext cx="5232" cy="0"/>
            </a:xfrm>
            <a:prstGeom prst="line">
              <a:avLst/>
            </a:prstGeom>
            <a:noFill/>
            <a:ln w="76200">
              <a:solidFill>
                <a:srgbClr val="FF0000"/>
              </a:solidFill>
              <a:round/>
            </a:ln>
            <a:extLst>
              <a:ext uri="{909E8E84-426E-40DD-AFC4-6F175D3DCCD1}">
                <a14:hiddenFill xmlns:a14="http://schemas.microsoft.com/office/drawing/2010/main">
                  <a:noFill/>
                </a14:hiddenFill>
              </a:ext>
            </a:extLst>
          </p:spPr>
          <p:txBody>
            <a:bodyPr anchor="ctr"/>
            <a:lstStyle/>
            <a:p>
              <a:endParaRPr lang="zh-CN" altLang="en-US"/>
            </a:p>
          </p:txBody>
        </p:sp>
        <p:grpSp>
          <p:nvGrpSpPr>
            <p:cNvPr id="65551" name="Group 5"/>
            <p:cNvGrpSpPr/>
            <p:nvPr/>
          </p:nvGrpSpPr>
          <p:grpSpPr bwMode="auto">
            <a:xfrm>
              <a:off x="288" y="2304"/>
              <a:ext cx="1392" cy="1440"/>
              <a:chOff x="288" y="2304"/>
              <a:chExt cx="1392" cy="1440"/>
            </a:xfrm>
          </p:grpSpPr>
          <p:pic>
            <p:nvPicPr>
              <p:cNvPr id="65565" name="Picture 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 y="2304"/>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66" name="Line 7"/>
              <p:cNvSpPr>
                <a:spLocks noChangeShapeType="1"/>
              </p:cNvSpPr>
              <p:nvPr/>
            </p:nvSpPr>
            <p:spPr bwMode="auto">
              <a:xfrm>
                <a:off x="1008" y="2928"/>
                <a:ext cx="0" cy="816"/>
              </a:xfrm>
              <a:prstGeom prst="line">
                <a:avLst/>
              </a:prstGeom>
              <a:noFill/>
              <a:ln w="76200">
                <a:solidFill>
                  <a:srgbClr val="FF0000"/>
                </a:solidFill>
                <a:round/>
              </a:ln>
              <a:extLst>
                <a:ext uri="{909E8E84-426E-40DD-AFC4-6F175D3DCCD1}">
                  <a14:hiddenFill xmlns:a14="http://schemas.microsoft.com/office/drawing/2010/main">
                    <a:noFill/>
                  </a14:hiddenFill>
                </a:ext>
              </a:extLst>
            </p:spPr>
            <p:txBody>
              <a:bodyPr anchor="ctr"/>
              <a:lstStyle/>
              <a:p>
                <a:endParaRPr lang="zh-CN" altLang="en-US"/>
              </a:p>
            </p:txBody>
          </p:sp>
          <p:sp>
            <p:nvSpPr>
              <p:cNvPr id="65567" name="Rectangle 8"/>
              <p:cNvSpPr>
                <a:spLocks noChangeArrowheads="1"/>
              </p:cNvSpPr>
              <p:nvPr/>
            </p:nvSpPr>
            <p:spPr bwMode="auto">
              <a:xfrm>
                <a:off x="288" y="3024"/>
                <a:ext cx="1392" cy="240"/>
              </a:xfrm>
              <a:prstGeom prst="rect">
                <a:avLst/>
              </a:prstGeom>
              <a:solidFill>
                <a:srgbClr val="FFFFCC"/>
              </a:solidFill>
              <a:ln w="38100">
                <a:solidFill>
                  <a:schemeClr val="tx1"/>
                </a:solidFill>
                <a:miter lim="800000"/>
              </a:ln>
            </p:spPr>
            <p:txBody>
              <a:bodyPr wrap="none" anchor="ctr"/>
              <a:lstStyle/>
              <a:p>
                <a:pPr algn="ctr" eaLnBrk="0" hangingPunct="0">
                  <a:buClr>
                    <a:srgbClr val="6699FF"/>
                  </a:buClr>
                  <a:buFont typeface="Wingdings 3" pitchFamily="18" charset="2"/>
                  <a:buNone/>
                </a:pPr>
                <a:r>
                  <a:rPr lang="zh-CN" altLang="en-US" sz="2800" b="1">
                    <a:solidFill>
                      <a:schemeClr val="hlink"/>
                    </a:solidFill>
                    <a:latin typeface="Arial" charset="0"/>
                  </a:rPr>
                  <a:t>10.0.2.1</a:t>
                </a:r>
              </a:p>
            </p:txBody>
          </p:sp>
          <p:sp>
            <p:nvSpPr>
              <p:cNvPr id="65568" name="Rectangle 9"/>
              <p:cNvSpPr>
                <a:spLocks noChangeArrowheads="1"/>
              </p:cNvSpPr>
              <p:nvPr/>
            </p:nvSpPr>
            <p:spPr bwMode="auto">
              <a:xfrm>
                <a:off x="288" y="3312"/>
                <a:ext cx="1392" cy="240"/>
              </a:xfrm>
              <a:prstGeom prst="rect">
                <a:avLst/>
              </a:prstGeom>
              <a:solidFill>
                <a:srgbClr val="FFFFCC"/>
              </a:solidFill>
              <a:ln w="38100">
                <a:solidFill>
                  <a:schemeClr val="tx1"/>
                </a:solidFill>
                <a:miter lim="800000"/>
              </a:ln>
            </p:spPr>
            <p:txBody>
              <a:bodyPr wrap="none" anchor="ctr"/>
              <a:lstStyle/>
              <a:p>
                <a:pPr algn="ctr" eaLnBrk="0" hangingPunct="0">
                  <a:buClr>
                    <a:srgbClr val="6699FF"/>
                  </a:buClr>
                  <a:buFont typeface="Wingdings 3" pitchFamily="18" charset="2"/>
                  <a:buNone/>
                </a:pPr>
                <a:r>
                  <a:rPr lang="en-US" altLang="zh-CN" sz="2800" b="1">
                    <a:solidFill>
                      <a:srgbClr val="008000"/>
                    </a:solidFill>
                    <a:latin typeface="Arial" charset="0"/>
                  </a:rPr>
                  <a:t>A.B.C.1.2.3</a:t>
                </a:r>
              </a:p>
            </p:txBody>
          </p:sp>
        </p:grpSp>
        <p:grpSp>
          <p:nvGrpSpPr>
            <p:cNvPr id="65552" name="Group 10"/>
            <p:cNvGrpSpPr/>
            <p:nvPr/>
          </p:nvGrpSpPr>
          <p:grpSpPr bwMode="auto">
            <a:xfrm>
              <a:off x="4224" y="2304"/>
              <a:ext cx="1392" cy="1440"/>
              <a:chOff x="288" y="2304"/>
              <a:chExt cx="1392" cy="1440"/>
            </a:xfrm>
          </p:grpSpPr>
          <p:pic>
            <p:nvPicPr>
              <p:cNvPr id="65561" name="Picture 1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 y="2304"/>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62" name="Line 12"/>
              <p:cNvSpPr>
                <a:spLocks noChangeShapeType="1"/>
              </p:cNvSpPr>
              <p:nvPr/>
            </p:nvSpPr>
            <p:spPr bwMode="auto">
              <a:xfrm>
                <a:off x="1008" y="2928"/>
                <a:ext cx="0" cy="816"/>
              </a:xfrm>
              <a:prstGeom prst="line">
                <a:avLst/>
              </a:prstGeom>
              <a:noFill/>
              <a:ln w="76200">
                <a:solidFill>
                  <a:srgbClr val="FF0000"/>
                </a:solidFill>
                <a:round/>
              </a:ln>
              <a:extLst>
                <a:ext uri="{909E8E84-426E-40DD-AFC4-6F175D3DCCD1}">
                  <a14:hiddenFill xmlns:a14="http://schemas.microsoft.com/office/drawing/2010/main">
                    <a:noFill/>
                  </a14:hiddenFill>
                </a:ext>
              </a:extLst>
            </p:spPr>
            <p:txBody>
              <a:bodyPr anchor="ctr"/>
              <a:lstStyle/>
              <a:p>
                <a:endParaRPr lang="zh-CN" altLang="en-US"/>
              </a:p>
            </p:txBody>
          </p:sp>
          <p:sp>
            <p:nvSpPr>
              <p:cNvPr id="65563" name="Rectangle 13"/>
              <p:cNvSpPr>
                <a:spLocks noChangeArrowheads="1"/>
              </p:cNvSpPr>
              <p:nvPr/>
            </p:nvSpPr>
            <p:spPr bwMode="auto">
              <a:xfrm>
                <a:off x="288" y="3024"/>
                <a:ext cx="1392" cy="240"/>
              </a:xfrm>
              <a:prstGeom prst="rect">
                <a:avLst/>
              </a:prstGeom>
              <a:solidFill>
                <a:srgbClr val="FFFFCC"/>
              </a:solidFill>
              <a:ln w="38100">
                <a:solidFill>
                  <a:schemeClr val="tx1"/>
                </a:solidFill>
                <a:miter lim="800000"/>
              </a:ln>
            </p:spPr>
            <p:txBody>
              <a:bodyPr wrap="none" anchor="ctr"/>
              <a:lstStyle/>
              <a:p>
                <a:pPr algn="ctr" eaLnBrk="0" hangingPunct="0">
                  <a:buClr>
                    <a:srgbClr val="6699FF"/>
                  </a:buClr>
                  <a:buFont typeface="Wingdings 3" pitchFamily="18" charset="2"/>
                  <a:buNone/>
                </a:pPr>
                <a:r>
                  <a:rPr lang="zh-CN" altLang="en-US" sz="2800" b="1">
                    <a:solidFill>
                      <a:schemeClr val="hlink"/>
                    </a:solidFill>
                    <a:latin typeface="Arial" charset="0"/>
                  </a:rPr>
                  <a:t>10.0.2.9</a:t>
                </a:r>
              </a:p>
            </p:txBody>
          </p:sp>
          <p:sp>
            <p:nvSpPr>
              <p:cNvPr id="65564" name="Rectangle 14"/>
              <p:cNvSpPr>
                <a:spLocks noChangeArrowheads="1"/>
              </p:cNvSpPr>
              <p:nvPr/>
            </p:nvSpPr>
            <p:spPr bwMode="auto">
              <a:xfrm>
                <a:off x="288" y="3312"/>
                <a:ext cx="1392" cy="240"/>
              </a:xfrm>
              <a:prstGeom prst="rect">
                <a:avLst/>
              </a:prstGeom>
              <a:solidFill>
                <a:srgbClr val="FFFFCC"/>
              </a:solidFill>
              <a:ln w="38100">
                <a:solidFill>
                  <a:schemeClr val="tx1"/>
                </a:solidFill>
                <a:miter lim="800000"/>
              </a:ln>
            </p:spPr>
            <p:txBody>
              <a:bodyPr wrap="none" anchor="ctr"/>
              <a:lstStyle/>
              <a:p>
                <a:pPr algn="ctr" eaLnBrk="0" hangingPunct="0">
                  <a:buClr>
                    <a:srgbClr val="6699FF"/>
                  </a:buClr>
                  <a:buFont typeface="Wingdings 3" pitchFamily="18" charset="2"/>
                  <a:buNone/>
                </a:pPr>
                <a:r>
                  <a:rPr lang="en-US" altLang="zh-CN" sz="2800" b="1">
                    <a:solidFill>
                      <a:srgbClr val="008000"/>
                    </a:solidFill>
                    <a:latin typeface="Arial" charset="0"/>
                  </a:rPr>
                  <a:t>A.B.C.7.8.9</a:t>
                </a:r>
              </a:p>
            </p:txBody>
          </p:sp>
        </p:grpSp>
        <p:grpSp>
          <p:nvGrpSpPr>
            <p:cNvPr id="65553" name="Group 15"/>
            <p:cNvGrpSpPr/>
            <p:nvPr/>
          </p:nvGrpSpPr>
          <p:grpSpPr bwMode="auto">
            <a:xfrm>
              <a:off x="2256" y="2304"/>
              <a:ext cx="1392" cy="1440"/>
              <a:chOff x="288" y="2304"/>
              <a:chExt cx="1392" cy="1440"/>
            </a:xfrm>
          </p:grpSpPr>
          <p:pic>
            <p:nvPicPr>
              <p:cNvPr id="65557" name="Picture 1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 y="2304"/>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58" name="Line 17"/>
              <p:cNvSpPr>
                <a:spLocks noChangeShapeType="1"/>
              </p:cNvSpPr>
              <p:nvPr/>
            </p:nvSpPr>
            <p:spPr bwMode="auto">
              <a:xfrm>
                <a:off x="1008" y="2928"/>
                <a:ext cx="0" cy="816"/>
              </a:xfrm>
              <a:prstGeom prst="line">
                <a:avLst/>
              </a:prstGeom>
              <a:noFill/>
              <a:ln w="76200">
                <a:solidFill>
                  <a:srgbClr val="FF0000"/>
                </a:solidFill>
                <a:round/>
              </a:ln>
              <a:extLst>
                <a:ext uri="{909E8E84-426E-40DD-AFC4-6F175D3DCCD1}">
                  <a14:hiddenFill xmlns:a14="http://schemas.microsoft.com/office/drawing/2010/main">
                    <a:noFill/>
                  </a14:hiddenFill>
                </a:ext>
              </a:extLst>
            </p:spPr>
            <p:txBody>
              <a:bodyPr anchor="ctr"/>
              <a:lstStyle/>
              <a:p>
                <a:endParaRPr lang="zh-CN" altLang="en-US"/>
              </a:p>
            </p:txBody>
          </p:sp>
          <p:sp>
            <p:nvSpPr>
              <p:cNvPr id="65559" name="Rectangle 18"/>
              <p:cNvSpPr>
                <a:spLocks noChangeArrowheads="1"/>
              </p:cNvSpPr>
              <p:nvPr/>
            </p:nvSpPr>
            <p:spPr bwMode="auto">
              <a:xfrm>
                <a:off x="288" y="3024"/>
                <a:ext cx="1392" cy="240"/>
              </a:xfrm>
              <a:prstGeom prst="rect">
                <a:avLst/>
              </a:prstGeom>
              <a:solidFill>
                <a:srgbClr val="FFFFCC"/>
              </a:solidFill>
              <a:ln w="38100">
                <a:solidFill>
                  <a:schemeClr val="tx1"/>
                </a:solidFill>
                <a:miter lim="800000"/>
              </a:ln>
            </p:spPr>
            <p:txBody>
              <a:bodyPr wrap="none" anchor="ctr"/>
              <a:lstStyle/>
              <a:p>
                <a:pPr algn="ctr" eaLnBrk="0" hangingPunct="0">
                  <a:buClr>
                    <a:srgbClr val="6699FF"/>
                  </a:buClr>
                  <a:buFont typeface="Wingdings 3" pitchFamily="18" charset="2"/>
                  <a:buNone/>
                </a:pPr>
                <a:r>
                  <a:rPr lang="zh-CN" altLang="en-US" sz="2800" b="1">
                    <a:solidFill>
                      <a:schemeClr val="hlink"/>
                    </a:solidFill>
                    <a:latin typeface="Arial" charset="0"/>
                  </a:rPr>
                  <a:t>10.0.2.5</a:t>
                </a:r>
              </a:p>
            </p:txBody>
          </p:sp>
          <p:sp>
            <p:nvSpPr>
              <p:cNvPr id="65560" name="Rectangle 19"/>
              <p:cNvSpPr>
                <a:spLocks noChangeArrowheads="1"/>
              </p:cNvSpPr>
              <p:nvPr/>
            </p:nvSpPr>
            <p:spPr bwMode="auto">
              <a:xfrm>
                <a:off x="288" y="3312"/>
                <a:ext cx="1392" cy="240"/>
              </a:xfrm>
              <a:prstGeom prst="rect">
                <a:avLst/>
              </a:prstGeom>
              <a:solidFill>
                <a:srgbClr val="FFFFCC"/>
              </a:solidFill>
              <a:ln w="38100">
                <a:solidFill>
                  <a:schemeClr val="tx1"/>
                </a:solidFill>
                <a:miter lim="800000"/>
              </a:ln>
            </p:spPr>
            <p:txBody>
              <a:bodyPr wrap="none" anchor="ctr"/>
              <a:lstStyle/>
              <a:p>
                <a:pPr algn="ctr" eaLnBrk="0" hangingPunct="0">
                  <a:buClr>
                    <a:srgbClr val="6699FF"/>
                  </a:buClr>
                  <a:buFont typeface="Wingdings 3" pitchFamily="18" charset="2"/>
                  <a:buNone/>
                </a:pPr>
                <a:r>
                  <a:rPr lang="en-US" altLang="zh-CN" sz="2800" b="1">
                    <a:solidFill>
                      <a:srgbClr val="008000"/>
                    </a:solidFill>
                    <a:latin typeface="Arial" charset="0"/>
                  </a:rPr>
                  <a:t>A.B.C.4.5.6</a:t>
                </a:r>
              </a:p>
            </p:txBody>
          </p:sp>
        </p:grpSp>
        <p:sp>
          <p:nvSpPr>
            <p:cNvPr id="827412" name="Text Box 20"/>
            <p:cNvSpPr txBox="1">
              <a:spLocks noChangeArrowheads="1"/>
            </p:cNvSpPr>
            <p:nvPr/>
          </p:nvSpPr>
          <p:spPr bwMode="auto">
            <a:xfrm>
              <a:off x="864" y="3792"/>
              <a:ext cx="301" cy="365"/>
            </a:xfrm>
            <a:prstGeom prst="rect">
              <a:avLst/>
            </a:prstGeom>
            <a:noFill/>
            <a:ln w="9525">
              <a:noFill/>
              <a:miter lim="800000"/>
            </a:ln>
            <a:effec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buClr>
                  <a:srgbClr val="6699FF"/>
                </a:buClr>
                <a:buFont typeface="Wingdings 3" pitchFamily="18" charset="2"/>
                <a:buNone/>
              </a:pPr>
              <a:r>
                <a:rPr lang="en-US" altLang="zh-CN" sz="3200" b="1">
                  <a:effectLst>
                    <a:outerShdw blurRad="38100" dist="38100" dir="2700000" algn="tl">
                      <a:srgbClr val="C0C0C0"/>
                    </a:outerShdw>
                  </a:effectLst>
                  <a:latin typeface="Arial" charset="0"/>
                </a:rPr>
                <a:t>A</a:t>
              </a:r>
            </a:p>
          </p:txBody>
        </p:sp>
        <p:sp>
          <p:nvSpPr>
            <p:cNvPr id="827413" name="Text Box 21"/>
            <p:cNvSpPr txBox="1">
              <a:spLocks noChangeArrowheads="1"/>
            </p:cNvSpPr>
            <p:nvPr/>
          </p:nvSpPr>
          <p:spPr bwMode="auto">
            <a:xfrm>
              <a:off x="2832" y="3792"/>
              <a:ext cx="301" cy="365"/>
            </a:xfrm>
            <a:prstGeom prst="rect">
              <a:avLst/>
            </a:prstGeom>
            <a:noFill/>
            <a:ln w="9525">
              <a:noFill/>
              <a:miter lim="800000"/>
            </a:ln>
            <a:effec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buClr>
                  <a:srgbClr val="6699FF"/>
                </a:buClr>
                <a:buFont typeface="Wingdings 3" pitchFamily="18" charset="2"/>
                <a:buNone/>
              </a:pPr>
              <a:r>
                <a:rPr lang="en-US" altLang="zh-CN" sz="3200" b="1">
                  <a:effectLst>
                    <a:outerShdw blurRad="38100" dist="38100" dir="2700000" algn="tl">
                      <a:srgbClr val="C0C0C0"/>
                    </a:outerShdw>
                  </a:effectLst>
                  <a:latin typeface="Arial" charset="0"/>
                </a:rPr>
                <a:t>B</a:t>
              </a:r>
            </a:p>
          </p:txBody>
        </p:sp>
        <p:sp>
          <p:nvSpPr>
            <p:cNvPr id="827414" name="Text Box 22"/>
            <p:cNvSpPr txBox="1">
              <a:spLocks noChangeArrowheads="1"/>
            </p:cNvSpPr>
            <p:nvPr/>
          </p:nvSpPr>
          <p:spPr bwMode="auto">
            <a:xfrm>
              <a:off x="4800" y="3792"/>
              <a:ext cx="301" cy="365"/>
            </a:xfrm>
            <a:prstGeom prst="rect">
              <a:avLst/>
            </a:prstGeom>
            <a:noFill/>
            <a:ln w="9525">
              <a:noFill/>
              <a:miter lim="800000"/>
            </a:ln>
            <a:effec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buClr>
                  <a:srgbClr val="6699FF"/>
                </a:buClr>
                <a:buFont typeface="Wingdings 3" pitchFamily="18" charset="2"/>
                <a:buNone/>
              </a:pPr>
              <a:r>
                <a:rPr lang="en-US" altLang="zh-CN" sz="3200" b="1">
                  <a:effectLst>
                    <a:outerShdw blurRad="38100" dist="38100" dir="2700000" algn="tl">
                      <a:srgbClr val="C0C0C0"/>
                    </a:outerShdw>
                  </a:effectLst>
                  <a:latin typeface="Arial" charset="0"/>
                </a:rPr>
                <a:t>C</a:t>
              </a:r>
            </a:p>
          </p:txBody>
        </p:sp>
      </p:grpSp>
      <p:sp>
        <p:nvSpPr>
          <p:cNvPr id="65540" name="Rectangle 23"/>
          <p:cNvSpPr>
            <a:spLocks noGrp="1" noChangeArrowheads="1"/>
          </p:cNvSpPr>
          <p:nvPr>
            <p:ph type="title"/>
          </p:nvPr>
        </p:nvSpPr>
        <p:spPr>
          <a:xfrm>
            <a:off x="611188" y="333375"/>
            <a:ext cx="7793037" cy="1143000"/>
          </a:xfrm>
        </p:spPr>
        <p:txBody>
          <a:bodyPr/>
          <a:lstStyle/>
          <a:p>
            <a:pPr eaLnBrk="1" hangingPunct="1"/>
            <a:r>
              <a:rPr lang="en-US" altLang="zh-CN" smtClean="0">
                <a:cs typeface="Arial" charset="0"/>
              </a:rPr>
              <a:t>ARP operation:</a:t>
            </a:r>
            <a:r>
              <a:rPr lang="en-US" altLang="zh-CN" smtClean="0">
                <a:solidFill>
                  <a:schemeClr val="accent2"/>
                </a:solidFill>
                <a:cs typeface="Arial" charset="0"/>
              </a:rPr>
              <a:t> </a:t>
            </a:r>
            <a:r>
              <a:rPr lang="en-US" altLang="zh-CN" smtClean="0">
                <a:solidFill>
                  <a:schemeClr val="hlink"/>
                </a:solidFill>
                <a:cs typeface="Arial" charset="0"/>
              </a:rPr>
              <a:t>ARP request</a:t>
            </a:r>
          </a:p>
        </p:txBody>
      </p:sp>
      <p:sp>
        <p:nvSpPr>
          <p:cNvPr id="827416" name="AutoShape 24"/>
          <p:cNvSpPr>
            <a:spLocks noChangeArrowheads="1"/>
          </p:cNvSpPr>
          <p:nvPr/>
        </p:nvSpPr>
        <p:spPr bwMode="auto">
          <a:xfrm>
            <a:off x="1371600" y="2819400"/>
            <a:ext cx="7010400" cy="1066800"/>
          </a:xfrm>
          <a:prstGeom prst="curvedDownArrow">
            <a:avLst>
              <a:gd name="adj1" fmla="val 48099"/>
              <a:gd name="adj2" fmla="val 93491"/>
              <a:gd name="adj3" fmla="val 33333"/>
            </a:avLst>
          </a:prstGeom>
          <a:gradFill rotWithShape="0">
            <a:gsLst>
              <a:gs pos="0">
                <a:schemeClr val="accent2"/>
              </a:gs>
              <a:gs pos="100000">
                <a:srgbClr val="66CCFF"/>
              </a:gs>
            </a:gsLst>
            <a:lin ang="5400000" scaled="1"/>
          </a:gra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endParaRPr lang="zh-CN" altLang="en-US"/>
          </a:p>
        </p:txBody>
      </p:sp>
      <p:sp>
        <p:nvSpPr>
          <p:cNvPr id="827417" name="AutoShape 25"/>
          <p:cNvSpPr>
            <a:spLocks noChangeArrowheads="1"/>
          </p:cNvSpPr>
          <p:nvPr/>
        </p:nvSpPr>
        <p:spPr bwMode="auto">
          <a:xfrm>
            <a:off x="1371600" y="2819400"/>
            <a:ext cx="3810000" cy="1066800"/>
          </a:xfrm>
          <a:prstGeom prst="curvedDownArrow">
            <a:avLst>
              <a:gd name="adj1" fmla="val 33482"/>
              <a:gd name="adj2" fmla="val 69759"/>
              <a:gd name="adj3" fmla="val 31546"/>
            </a:avLst>
          </a:prstGeom>
          <a:gradFill rotWithShape="0">
            <a:gsLst>
              <a:gs pos="0">
                <a:schemeClr val="accent2"/>
              </a:gs>
              <a:gs pos="100000">
                <a:srgbClr val="66CCFF"/>
              </a:gs>
            </a:gsLst>
            <a:lin ang="5400000" scaled="1"/>
          </a:gra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endParaRPr lang="zh-CN" altLang="en-US"/>
          </a:p>
        </p:txBody>
      </p:sp>
      <p:grpSp>
        <p:nvGrpSpPr>
          <p:cNvPr id="6" name="Group 26"/>
          <p:cNvGrpSpPr/>
          <p:nvPr/>
        </p:nvGrpSpPr>
        <p:grpSpPr bwMode="auto">
          <a:xfrm>
            <a:off x="533400" y="1828800"/>
            <a:ext cx="8229600" cy="838200"/>
            <a:chOff x="384" y="912"/>
            <a:chExt cx="5184" cy="528"/>
          </a:xfrm>
        </p:grpSpPr>
        <p:sp>
          <p:nvSpPr>
            <p:cNvPr id="65544" name="Rectangle 27"/>
            <p:cNvSpPr>
              <a:spLocks noChangeArrowheads="1"/>
            </p:cNvSpPr>
            <p:nvPr/>
          </p:nvSpPr>
          <p:spPr bwMode="auto">
            <a:xfrm>
              <a:off x="384" y="912"/>
              <a:ext cx="912" cy="528"/>
            </a:xfrm>
            <a:prstGeom prst="rect">
              <a:avLst/>
            </a:prstGeom>
            <a:solidFill>
              <a:srgbClr val="FFFFCC"/>
            </a:solidFill>
            <a:ln w="38100">
              <a:solidFill>
                <a:schemeClr val="tx1"/>
              </a:solidFill>
              <a:miter lim="800000"/>
            </a:ln>
          </p:spPr>
          <p:txBody>
            <a:bodyPr wrap="none" anchor="ctr"/>
            <a:lstStyle/>
            <a:p>
              <a:pPr algn="ctr" eaLnBrk="0" hangingPunct="0">
                <a:buClr>
                  <a:srgbClr val="6699FF"/>
                </a:buClr>
                <a:buFont typeface="Wingdings 3" pitchFamily="18" charset="2"/>
                <a:buNone/>
              </a:pPr>
              <a:r>
                <a:rPr lang="en-US" altLang="zh-CN" b="1">
                  <a:latin typeface="Arial" charset="0"/>
                </a:rPr>
                <a:t>MAC </a:t>
              </a:r>
            </a:p>
            <a:p>
              <a:pPr algn="ctr" eaLnBrk="0" hangingPunct="0">
                <a:buClr>
                  <a:srgbClr val="6699FF"/>
                </a:buClr>
                <a:buFont typeface="Wingdings 3" pitchFamily="18" charset="2"/>
                <a:buNone/>
              </a:pPr>
              <a:r>
                <a:rPr lang="en-US" altLang="zh-CN" b="1">
                  <a:solidFill>
                    <a:srgbClr val="006600"/>
                  </a:solidFill>
                  <a:latin typeface="Arial" charset="0"/>
                </a:rPr>
                <a:t>A.B.C.1.2.3</a:t>
              </a:r>
            </a:p>
          </p:txBody>
        </p:sp>
        <p:sp>
          <p:nvSpPr>
            <p:cNvPr id="65545" name="Rectangle 28"/>
            <p:cNvSpPr>
              <a:spLocks noChangeArrowheads="1"/>
            </p:cNvSpPr>
            <p:nvPr/>
          </p:nvSpPr>
          <p:spPr bwMode="auto">
            <a:xfrm>
              <a:off x="1296" y="912"/>
              <a:ext cx="912" cy="528"/>
            </a:xfrm>
            <a:prstGeom prst="rect">
              <a:avLst/>
            </a:prstGeom>
            <a:solidFill>
              <a:srgbClr val="FFFFCC"/>
            </a:solidFill>
            <a:ln w="38100">
              <a:solidFill>
                <a:schemeClr val="tx1"/>
              </a:solidFill>
              <a:miter lim="800000"/>
            </a:ln>
          </p:spPr>
          <p:txBody>
            <a:bodyPr wrap="none" anchor="ctr"/>
            <a:lstStyle/>
            <a:p>
              <a:pPr algn="ctr" eaLnBrk="0" hangingPunct="0">
                <a:buClr>
                  <a:srgbClr val="6699FF"/>
                </a:buClr>
                <a:buFont typeface="Wingdings 3" pitchFamily="18" charset="2"/>
                <a:buNone/>
              </a:pPr>
              <a:r>
                <a:rPr lang="en-US" altLang="zh-CN" b="1">
                  <a:latin typeface="Arial" charset="0"/>
                </a:rPr>
                <a:t>MAC</a:t>
              </a:r>
            </a:p>
            <a:p>
              <a:pPr algn="ctr" eaLnBrk="0" hangingPunct="0">
                <a:buClr>
                  <a:srgbClr val="6699FF"/>
                </a:buClr>
                <a:buFont typeface="Wingdings 3" pitchFamily="18" charset="2"/>
                <a:buNone/>
              </a:pPr>
              <a:r>
                <a:rPr lang="en-US" altLang="zh-CN" b="1">
                  <a:solidFill>
                    <a:srgbClr val="FF0000"/>
                  </a:solidFill>
                  <a:latin typeface="Arial" charset="0"/>
                </a:rPr>
                <a:t>ff.ff.ff.ff.ff.ff</a:t>
              </a:r>
            </a:p>
          </p:txBody>
        </p:sp>
        <p:sp>
          <p:nvSpPr>
            <p:cNvPr id="65546" name="Rectangle 29"/>
            <p:cNvSpPr>
              <a:spLocks noChangeArrowheads="1"/>
            </p:cNvSpPr>
            <p:nvPr/>
          </p:nvSpPr>
          <p:spPr bwMode="auto">
            <a:xfrm>
              <a:off x="2208" y="912"/>
              <a:ext cx="3360" cy="528"/>
            </a:xfrm>
            <a:prstGeom prst="rect">
              <a:avLst/>
            </a:prstGeom>
            <a:solidFill>
              <a:srgbClr val="FFFFCC"/>
            </a:solidFill>
            <a:ln w="38100">
              <a:solidFill>
                <a:schemeClr val="tx1"/>
              </a:solidFill>
              <a:miter lim="800000"/>
            </a:ln>
          </p:spPr>
          <p:txBody>
            <a:bodyPr wrap="none" anchor="ctr"/>
            <a:lstStyle/>
            <a:p>
              <a:endParaRPr lang="zh-CN" altLang="en-US"/>
            </a:p>
          </p:txBody>
        </p:sp>
        <p:sp>
          <p:nvSpPr>
            <p:cNvPr id="65547" name="Rectangle 30"/>
            <p:cNvSpPr>
              <a:spLocks noChangeArrowheads="1"/>
            </p:cNvSpPr>
            <p:nvPr/>
          </p:nvSpPr>
          <p:spPr bwMode="auto">
            <a:xfrm>
              <a:off x="2256" y="960"/>
              <a:ext cx="624" cy="432"/>
            </a:xfrm>
            <a:prstGeom prst="rect">
              <a:avLst/>
            </a:prstGeom>
            <a:solidFill>
              <a:srgbClr val="CCECFF"/>
            </a:solidFill>
            <a:ln w="38100">
              <a:solidFill>
                <a:schemeClr val="tx1"/>
              </a:solidFill>
              <a:miter lim="800000"/>
            </a:ln>
          </p:spPr>
          <p:txBody>
            <a:bodyPr wrap="none" anchor="ctr"/>
            <a:lstStyle/>
            <a:p>
              <a:pPr algn="ctr" eaLnBrk="0" hangingPunct="0">
                <a:buClr>
                  <a:srgbClr val="6699FF"/>
                </a:buClr>
                <a:buFont typeface="Wingdings 3" pitchFamily="18" charset="2"/>
                <a:buNone/>
              </a:pPr>
              <a:r>
                <a:rPr lang="en-US" altLang="zh-CN" sz="2000" b="1">
                  <a:latin typeface="Arial" charset="0"/>
                </a:rPr>
                <a:t>IP</a:t>
              </a:r>
            </a:p>
            <a:p>
              <a:pPr algn="ctr" eaLnBrk="0" hangingPunct="0">
                <a:buClr>
                  <a:srgbClr val="6699FF"/>
                </a:buClr>
                <a:buFont typeface="Wingdings 3" pitchFamily="18" charset="2"/>
                <a:buNone/>
              </a:pPr>
              <a:r>
                <a:rPr lang="en-US" altLang="zh-CN" sz="2000" b="1">
                  <a:solidFill>
                    <a:schemeClr val="tx2"/>
                  </a:solidFill>
                  <a:latin typeface="Arial" charset="0"/>
                </a:rPr>
                <a:t>10.0.2.1</a:t>
              </a:r>
            </a:p>
          </p:txBody>
        </p:sp>
        <p:sp>
          <p:nvSpPr>
            <p:cNvPr id="65548" name="Rectangle 31"/>
            <p:cNvSpPr>
              <a:spLocks noChangeArrowheads="1"/>
            </p:cNvSpPr>
            <p:nvPr/>
          </p:nvSpPr>
          <p:spPr bwMode="auto">
            <a:xfrm>
              <a:off x="2880" y="960"/>
              <a:ext cx="624" cy="432"/>
            </a:xfrm>
            <a:prstGeom prst="rect">
              <a:avLst/>
            </a:prstGeom>
            <a:solidFill>
              <a:srgbClr val="CCECFF"/>
            </a:solidFill>
            <a:ln w="38100">
              <a:solidFill>
                <a:schemeClr val="tx1"/>
              </a:solidFill>
              <a:miter lim="800000"/>
            </a:ln>
          </p:spPr>
          <p:txBody>
            <a:bodyPr wrap="none" anchor="ctr"/>
            <a:lstStyle/>
            <a:p>
              <a:pPr algn="ctr" eaLnBrk="0" hangingPunct="0">
                <a:buClr>
                  <a:srgbClr val="6699FF"/>
                </a:buClr>
                <a:buFont typeface="Wingdings 3" pitchFamily="18" charset="2"/>
                <a:buNone/>
              </a:pPr>
              <a:r>
                <a:rPr lang="en-US" altLang="zh-CN" sz="2000" b="1">
                  <a:latin typeface="Arial" charset="0"/>
                </a:rPr>
                <a:t>IP</a:t>
              </a:r>
            </a:p>
            <a:p>
              <a:pPr algn="ctr" eaLnBrk="0" hangingPunct="0">
                <a:buClr>
                  <a:srgbClr val="6699FF"/>
                </a:buClr>
                <a:buFont typeface="Wingdings 3" pitchFamily="18" charset="2"/>
                <a:buNone/>
              </a:pPr>
              <a:r>
                <a:rPr lang="en-US" altLang="zh-CN" sz="2000" b="1">
                  <a:solidFill>
                    <a:schemeClr val="tx2"/>
                  </a:solidFill>
                  <a:latin typeface="Arial" charset="0"/>
                </a:rPr>
                <a:t>10.0.2.9</a:t>
              </a:r>
            </a:p>
          </p:txBody>
        </p:sp>
        <p:sp>
          <p:nvSpPr>
            <p:cNvPr id="65549" name="Rectangle 32"/>
            <p:cNvSpPr>
              <a:spLocks noChangeArrowheads="1"/>
            </p:cNvSpPr>
            <p:nvPr/>
          </p:nvSpPr>
          <p:spPr bwMode="auto">
            <a:xfrm>
              <a:off x="3504" y="960"/>
              <a:ext cx="2016" cy="432"/>
            </a:xfrm>
            <a:prstGeom prst="rect">
              <a:avLst/>
            </a:prstGeom>
            <a:solidFill>
              <a:srgbClr val="CCECFF"/>
            </a:solidFill>
            <a:ln w="38100">
              <a:solidFill>
                <a:schemeClr val="tx1"/>
              </a:solidFill>
              <a:miter lim="800000"/>
            </a:ln>
          </p:spPr>
          <p:txBody>
            <a:bodyPr wrap="none" anchor="ctr"/>
            <a:lstStyle/>
            <a:p>
              <a:pPr algn="ctr" eaLnBrk="0" hangingPunct="0">
                <a:buClr>
                  <a:srgbClr val="6699FF"/>
                </a:buClr>
                <a:buFont typeface="Wingdings 3" pitchFamily="18" charset="2"/>
                <a:buNone/>
              </a:pPr>
              <a:r>
                <a:rPr lang="en-US" altLang="zh-CN" sz="2000" b="1">
                  <a:latin typeface="Arial" charset="0"/>
                </a:rPr>
                <a:t>What is your MAC Addr?</a:t>
              </a:r>
            </a:p>
          </p:txBody>
        </p:sp>
      </p:gr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27394"/>
                                        </p:tgtEl>
                                        <p:attrNameLst>
                                          <p:attrName>style.visibility</p:attrName>
                                        </p:attrNameLst>
                                      </p:cBhvr>
                                      <p:to>
                                        <p:strVal val="visible"/>
                                      </p:to>
                                    </p:set>
                                    <p:animEffect transition="in" filter="wipe(down)">
                                      <p:cBhvr>
                                        <p:cTn id="12" dur="500"/>
                                        <p:tgtEl>
                                          <p:spTgt spid="827394"/>
                                        </p:tgtEl>
                                      </p:cBhvr>
                                    </p:animEffec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827417"/>
                                        </p:tgtEl>
                                        <p:attrNameLst>
                                          <p:attrName>style.visibility</p:attrName>
                                        </p:attrNameLst>
                                      </p:cBhvr>
                                      <p:to>
                                        <p:strVal val="visible"/>
                                      </p:to>
                                    </p:set>
                                    <p:animEffect transition="in" filter="wipe(left)">
                                      <p:cBhvr>
                                        <p:cTn id="21" dur="500"/>
                                        <p:tgtEl>
                                          <p:spTgt spid="827417"/>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827416"/>
                                        </p:tgtEl>
                                        <p:attrNameLst>
                                          <p:attrName>style.visibility</p:attrName>
                                        </p:attrNameLst>
                                      </p:cBhvr>
                                      <p:to>
                                        <p:strVal val="visible"/>
                                      </p:to>
                                    </p:set>
                                    <p:animEffect transition="in" filter="wipe(left)">
                                      <p:cBhvr>
                                        <p:cTn id="25" dur="500"/>
                                        <p:tgtEl>
                                          <p:spTgt spid="8274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7394" grpId="0" animBg="1"/>
      <p:bldP spid="827416" grpId="0" animBg="1"/>
      <p:bldP spid="82741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457200" y="3657600"/>
            <a:ext cx="8458200" cy="2941638"/>
            <a:chOff x="288" y="2304"/>
            <a:chExt cx="5328" cy="1853"/>
          </a:xfrm>
        </p:grpSpPr>
        <p:sp>
          <p:nvSpPr>
            <p:cNvPr id="66575" name="Line 3"/>
            <p:cNvSpPr>
              <a:spLocks noChangeShapeType="1"/>
            </p:cNvSpPr>
            <p:nvPr/>
          </p:nvSpPr>
          <p:spPr bwMode="auto">
            <a:xfrm>
              <a:off x="384" y="3744"/>
              <a:ext cx="5232" cy="0"/>
            </a:xfrm>
            <a:prstGeom prst="line">
              <a:avLst/>
            </a:prstGeom>
            <a:noFill/>
            <a:ln w="76200">
              <a:solidFill>
                <a:srgbClr val="FF0000"/>
              </a:solidFill>
              <a:round/>
            </a:ln>
            <a:extLst>
              <a:ext uri="{909E8E84-426E-40DD-AFC4-6F175D3DCCD1}">
                <a14:hiddenFill xmlns:a14="http://schemas.microsoft.com/office/drawing/2010/main">
                  <a:noFill/>
                </a14:hiddenFill>
              </a:ext>
            </a:extLst>
          </p:spPr>
          <p:txBody>
            <a:bodyPr anchor="ctr"/>
            <a:lstStyle/>
            <a:p>
              <a:endParaRPr lang="zh-CN" altLang="en-US"/>
            </a:p>
          </p:txBody>
        </p:sp>
        <p:grpSp>
          <p:nvGrpSpPr>
            <p:cNvPr id="66576" name="Group 4"/>
            <p:cNvGrpSpPr/>
            <p:nvPr/>
          </p:nvGrpSpPr>
          <p:grpSpPr bwMode="auto">
            <a:xfrm>
              <a:off x="288" y="2304"/>
              <a:ext cx="1392" cy="1440"/>
              <a:chOff x="288" y="2304"/>
              <a:chExt cx="1392" cy="1440"/>
            </a:xfrm>
          </p:grpSpPr>
          <p:pic>
            <p:nvPicPr>
              <p:cNvPr id="66590" name="Picture 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 y="2304"/>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91" name="Line 6"/>
              <p:cNvSpPr>
                <a:spLocks noChangeShapeType="1"/>
              </p:cNvSpPr>
              <p:nvPr/>
            </p:nvSpPr>
            <p:spPr bwMode="auto">
              <a:xfrm>
                <a:off x="1008" y="2928"/>
                <a:ext cx="0" cy="816"/>
              </a:xfrm>
              <a:prstGeom prst="line">
                <a:avLst/>
              </a:prstGeom>
              <a:noFill/>
              <a:ln w="76200">
                <a:solidFill>
                  <a:srgbClr val="FF0000"/>
                </a:solidFill>
                <a:round/>
              </a:ln>
              <a:extLst>
                <a:ext uri="{909E8E84-426E-40DD-AFC4-6F175D3DCCD1}">
                  <a14:hiddenFill xmlns:a14="http://schemas.microsoft.com/office/drawing/2010/main">
                    <a:noFill/>
                  </a14:hiddenFill>
                </a:ext>
              </a:extLst>
            </p:spPr>
            <p:txBody>
              <a:bodyPr anchor="ctr"/>
              <a:lstStyle/>
              <a:p>
                <a:endParaRPr lang="zh-CN" altLang="en-US"/>
              </a:p>
            </p:txBody>
          </p:sp>
          <p:sp>
            <p:nvSpPr>
              <p:cNvPr id="66592" name="Rectangle 7"/>
              <p:cNvSpPr>
                <a:spLocks noChangeArrowheads="1"/>
              </p:cNvSpPr>
              <p:nvPr/>
            </p:nvSpPr>
            <p:spPr bwMode="auto">
              <a:xfrm>
                <a:off x="288" y="3024"/>
                <a:ext cx="1392" cy="240"/>
              </a:xfrm>
              <a:prstGeom prst="rect">
                <a:avLst/>
              </a:prstGeom>
              <a:solidFill>
                <a:srgbClr val="FFFFCC"/>
              </a:solidFill>
              <a:ln w="38100">
                <a:solidFill>
                  <a:schemeClr val="tx1"/>
                </a:solidFill>
                <a:miter lim="800000"/>
              </a:ln>
            </p:spPr>
            <p:txBody>
              <a:bodyPr wrap="none" anchor="ctr"/>
              <a:lstStyle/>
              <a:p>
                <a:pPr algn="ctr" eaLnBrk="0" hangingPunct="0">
                  <a:buClr>
                    <a:srgbClr val="6699FF"/>
                  </a:buClr>
                  <a:buFont typeface="Wingdings 3" pitchFamily="18" charset="2"/>
                  <a:buNone/>
                </a:pPr>
                <a:r>
                  <a:rPr lang="zh-CN" altLang="en-US" sz="2800" b="1">
                    <a:solidFill>
                      <a:schemeClr val="hlink"/>
                    </a:solidFill>
                    <a:latin typeface="Arial" charset="0"/>
                  </a:rPr>
                  <a:t>10.0.2.1</a:t>
                </a:r>
              </a:p>
            </p:txBody>
          </p:sp>
          <p:sp>
            <p:nvSpPr>
              <p:cNvPr id="66593" name="Rectangle 8"/>
              <p:cNvSpPr>
                <a:spLocks noChangeArrowheads="1"/>
              </p:cNvSpPr>
              <p:nvPr/>
            </p:nvSpPr>
            <p:spPr bwMode="auto">
              <a:xfrm>
                <a:off x="288" y="3312"/>
                <a:ext cx="1392" cy="240"/>
              </a:xfrm>
              <a:prstGeom prst="rect">
                <a:avLst/>
              </a:prstGeom>
              <a:solidFill>
                <a:srgbClr val="FFFFCC"/>
              </a:solidFill>
              <a:ln w="38100">
                <a:solidFill>
                  <a:schemeClr val="tx1"/>
                </a:solidFill>
                <a:miter lim="800000"/>
              </a:ln>
            </p:spPr>
            <p:txBody>
              <a:bodyPr wrap="none" anchor="ctr"/>
              <a:lstStyle/>
              <a:p>
                <a:pPr algn="ctr" eaLnBrk="0" hangingPunct="0">
                  <a:buClr>
                    <a:srgbClr val="6699FF"/>
                  </a:buClr>
                  <a:buFont typeface="Wingdings 3" pitchFamily="18" charset="2"/>
                  <a:buNone/>
                </a:pPr>
                <a:r>
                  <a:rPr lang="en-US" altLang="zh-CN" sz="2800" b="1">
                    <a:solidFill>
                      <a:srgbClr val="008000"/>
                    </a:solidFill>
                    <a:latin typeface="Arial" charset="0"/>
                  </a:rPr>
                  <a:t>A.B.C.1.2.3</a:t>
                </a:r>
              </a:p>
            </p:txBody>
          </p:sp>
        </p:grpSp>
        <p:grpSp>
          <p:nvGrpSpPr>
            <p:cNvPr id="66577" name="Group 9"/>
            <p:cNvGrpSpPr/>
            <p:nvPr/>
          </p:nvGrpSpPr>
          <p:grpSpPr bwMode="auto">
            <a:xfrm>
              <a:off x="4224" y="2304"/>
              <a:ext cx="1392" cy="1440"/>
              <a:chOff x="288" y="2304"/>
              <a:chExt cx="1392" cy="1440"/>
            </a:xfrm>
          </p:grpSpPr>
          <p:pic>
            <p:nvPicPr>
              <p:cNvPr id="66586" name="Picture 1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 y="2304"/>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87" name="Line 11"/>
              <p:cNvSpPr>
                <a:spLocks noChangeShapeType="1"/>
              </p:cNvSpPr>
              <p:nvPr/>
            </p:nvSpPr>
            <p:spPr bwMode="auto">
              <a:xfrm>
                <a:off x="1008" y="2928"/>
                <a:ext cx="0" cy="816"/>
              </a:xfrm>
              <a:prstGeom prst="line">
                <a:avLst/>
              </a:prstGeom>
              <a:noFill/>
              <a:ln w="76200">
                <a:solidFill>
                  <a:srgbClr val="FF0000"/>
                </a:solidFill>
                <a:round/>
              </a:ln>
              <a:extLst>
                <a:ext uri="{909E8E84-426E-40DD-AFC4-6F175D3DCCD1}">
                  <a14:hiddenFill xmlns:a14="http://schemas.microsoft.com/office/drawing/2010/main">
                    <a:noFill/>
                  </a14:hiddenFill>
                </a:ext>
              </a:extLst>
            </p:spPr>
            <p:txBody>
              <a:bodyPr anchor="ctr"/>
              <a:lstStyle/>
              <a:p>
                <a:endParaRPr lang="zh-CN" altLang="en-US"/>
              </a:p>
            </p:txBody>
          </p:sp>
          <p:sp>
            <p:nvSpPr>
              <p:cNvPr id="66588" name="Rectangle 12"/>
              <p:cNvSpPr>
                <a:spLocks noChangeArrowheads="1"/>
              </p:cNvSpPr>
              <p:nvPr/>
            </p:nvSpPr>
            <p:spPr bwMode="auto">
              <a:xfrm>
                <a:off x="288" y="3024"/>
                <a:ext cx="1392" cy="240"/>
              </a:xfrm>
              <a:prstGeom prst="rect">
                <a:avLst/>
              </a:prstGeom>
              <a:solidFill>
                <a:srgbClr val="FFFFCC"/>
              </a:solidFill>
              <a:ln w="38100">
                <a:solidFill>
                  <a:schemeClr val="tx1"/>
                </a:solidFill>
                <a:miter lim="800000"/>
              </a:ln>
            </p:spPr>
            <p:txBody>
              <a:bodyPr wrap="none" anchor="ctr"/>
              <a:lstStyle/>
              <a:p>
                <a:pPr algn="ctr" eaLnBrk="0" hangingPunct="0">
                  <a:buClr>
                    <a:srgbClr val="6699FF"/>
                  </a:buClr>
                  <a:buFont typeface="Wingdings 3" pitchFamily="18" charset="2"/>
                  <a:buNone/>
                </a:pPr>
                <a:r>
                  <a:rPr lang="zh-CN" altLang="en-US" sz="2800" b="1">
                    <a:solidFill>
                      <a:schemeClr val="hlink"/>
                    </a:solidFill>
                    <a:latin typeface="Arial" charset="0"/>
                  </a:rPr>
                  <a:t>10.0.2.9</a:t>
                </a:r>
              </a:p>
            </p:txBody>
          </p:sp>
          <p:sp>
            <p:nvSpPr>
              <p:cNvPr id="66589" name="Rectangle 13"/>
              <p:cNvSpPr>
                <a:spLocks noChangeArrowheads="1"/>
              </p:cNvSpPr>
              <p:nvPr/>
            </p:nvSpPr>
            <p:spPr bwMode="auto">
              <a:xfrm>
                <a:off x="288" y="3312"/>
                <a:ext cx="1392" cy="240"/>
              </a:xfrm>
              <a:prstGeom prst="rect">
                <a:avLst/>
              </a:prstGeom>
              <a:solidFill>
                <a:srgbClr val="FFFFCC"/>
              </a:solidFill>
              <a:ln w="38100">
                <a:solidFill>
                  <a:schemeClr val="tx1"/>
                </a:solidFill>
                <a:miter lim="800000"/>
              </a:ln>
            </p:spPr>
            <p:txBody>
              <a:bodyPr wrap="none" anchor="ctr"/>
              <a:lstStyle/>
              <a:p>
                <a:pPr algn="ctr" eaLnBrk="0" hangingPunct="0">
                  <a:buClr>
                    <a:srgbClr val="6699FF"/>
                  </a:buClr>
                  <a:buFont typeface="Wingdings 3" pitchFamily="18" charset="2"/>
                  <a:buNone/>
                </a:pPr>
                <a:r>
                  <a:rPr lang="en-US" altLang="zh-CN" sz="2800" b="1">
                    <a:solidFill>
                      <a:srgbClr val="008000"/>
                    </a:solidFill>
                    <a:latin typeface="Arial" charset="0"/>
                  </a:rPr>
                  <a:t>A.B.C.7.8.9</a:t>
                </a:r>
              </a:p>
            </p:txBody>
          </p:sp>
        </p:grpSp>
        <p:grpSp>
          <p:nvGrpSpPr>
            <p:cNvPr id="66578" name="Group 14"/>
            <p:cNvGrpSpPr/>
            <p:nvPr/>
          </p:nvGrpSpPr>
          <p:grpSpPr bwMode="auto">
            <a:xfrm>
              <a:off x="2256" y="2304"/>
              <a:ext cx="1392" cy="1440"/>
              <a:chOff x="288" y="2304"/>
              <a:chExt cx="1392" cy="1440"/>
            </a:xfrm>
          </p:grpSpPr>
          <p:pic>
            <p:nvPicPr>
              <p:cNvPr id="66582" name="Picture 1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 y="2304"/>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83" name="Line 16"/>
              <p:cNvSpPr>
                <a:spLocks noChangeShapeType="1"/>
              </p:cNvSpPr>
              <p:nvPr/>
            </p:nvSpPr>
            <p:spPr bwMode="auto">
              <a:xfrm>
                <a:off x="1008" y="2928"/>
                <a:ext cx="0" cy="816"/>
              </a:xfrm>
              <a:prstGeom prst="line">
                <a:avLst/>
              </a:prstGeom>
              <a:noFill/>
              <a:ln w="76200">
                <a:solidFill>
                  <a:srgbClr val="FF0000"/>
                </a:solidFill>
                <a:round/>
              </a:ln>
              <a:extLst>
                <a:ext uri="{909E8E84-426E-40DD-AFC4-6F175D3DCCD1}">
                  <a14:hiddenFill xmlns:a14="http://schemas.microsoft.com/office/drawing/2010/main">
                    <a:noFill/>
                  </a14:hiddenFill>
                </a:ext>
              </a:extLst>
            </p:spPr>
            <p:txBody>
              <a:bodyPr anchor="ctr"/>
              <a:lstStyle/>
              <a:p>
                <a:endParaRPr lang="zh-CN" altLang="en-US"/>
              </a:p>
            </p:txBody>
          </p:sp>
          <p:sp>
            <p:nvSpPr>
              <p:cNvPr id="66584" name="Rectangle 17"/>
              <p:cNvSpPr>
                <a:spLocks noChangeArrowheads="1"/>
              </p:cNvSpPr>
              <p:nvPr/>
            </p:nvSpPr>
            <p:spPr bwMode="auto">
              <a:xfrm>
                <a:off x="288" y="3024"/>
                <a:ext cx="1392" cy="240"/>
              </a:xfrm>
              <a:prstGeom prst="rect">
                <a:avLst/>
              </a:prstGeom>
              <a:solidFill>
                <a:srgbClr val="FFFFCC"/>
              </a:solidFill>
              <a:ln w="38100">
                <a:solidFill>
                  <a:schemeClr val="tx1"/>
                </a:solidFill>
                <a:miter lim="800000"/>
              </a:ln>
            </p:spPr>
            <p:txBody>
              <a:bodyPr wrap="none" anchor="ctr"/>
              <a:lstStyle/>
              <a:p>
                <a:pPr algn="ctr" eaLnBrk="0" hangingPunct="0">
                  <a:buClr>
                    <a:srgbClr val="6699FF"/>
                  </a:buClr>
                  <a:buFont typeface="Wingdings 3" pitchFamily="18" charset="2"/>
                  <a:buNone/>
                </a:pPr>
                <a:r>
                  <a:rPr lang="zh-CN" altLang="en-US" sz="2800" b="1">
                    <a:solidFill>
                      <a:schemeClr val="hlink"/>
                    </a:solidFill>
                    <a:latin typeface="Arial" charset="0"/>
                  </a:rPr>
                  <a:t>10.0.2.5</a:t>
                </a:r>
              </a:p>
            </p:txBody>
          </p:sp>
          <p:sp>
            <p:nvSpPr>
              <p:cNvPr id="66585" name="Rectangle 18"/>
              <p:cNvSpPr>
                <a:spLocks noChangeArrowheads="1"/>
              </p:cNvSpPr>
              <p:nvPr/>
            </p:nvSpPr>
            <p:spPr bwMode="auto">
              <a:xfrm>
                <a:off x="288" y="3312"/>
                <a:ext cx="1392" cy="240"/>
              </a:xfrm>
              <a:prstGeom prst="rect">
                <a:avLst/>
              </a:prstGeom>
              <a:solidFill>
                <a:srgbClr val="FFFFCC"/>
              </a:solidFill>
              <a:ln w="38100">
                <a:solidFill>
                  <a:schemeClr val="tx1"/>
                </a:solidFill>
                <a:miter lim="800000"/>
              </a:ln>
            </p:spPr>
            <p:txBody>
              <a:bodyPr wrap="none" anchor="ctr"/>
              <a:lstStyle/>
              <a:p>
                <a:pPr algn="ctr" eaLnBrk="0" hangingPunct="0">
                  <a:buClr>
                    <a:srgbClr val="6699FF"/>
                  </a:buClr>
                  <a:buFont typeface="Wingdings 3" pitchFamily="18" charset="2"/>
                  <a:buNone/>
                </a:pPr>
                <a:r>
                  <a:rPr lang="en-US" altLang="zh-CN" sz="2800" b="1">
                    <a:solidFill>
                      <a:srgbClr val="008000"/>
                    </a:solidFill>
                    <a:latin typeface="Arial" charset="0"/>
                  </a:rPr>
                  <a:t>A.B.C.4.5.6</a:t>
                </a:r>
              </a:p>
            </p:txBody>
          </p:sp>
        </p:grpSp>
        <p:sp>
          <p:nvSpPr>
            <p:cNvPr id="829459" name="Text Box 19"/>
            <p:cNvSpPr txBox="1">
              <a:spLocks noChangeArrowheads="1"/>
            </p:cNvSpPr>
            <p:nvPr/>
          </p:nvSpPr>
          <p:spPr bwMode="auto">
            <a:xfrm>
              <a:off x="864" y="3792"/>
              <a:ext cx="301" cy="365"/>
            </a:xfrm>
            <a:prstGeom prst="rect">
              <a:avLst/>
            </a:prstGeom>
            <a:noFill/>
            <a:ln w="9525">
              <a:noFill/>
              <a:miter lim="800000"/>
            </a:ln>
            <a:effec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buClr>
                  <a:srgbClr val="6699FF"/>
                </a:buClr>
                <a:buFont typeface="Wingdings 3" pitchFamily="18" charset="2"/>
                <a:buNone/>
              </a:pPr>
              <a:r>
                <a:rPr lang="en-US" altLang="zh-CN" sz="3200" b="1">
                  <a:effectLst>
                    <a:outerShdw blurRad="38100" dist="38100" dir="2700000" algn="tl">
                      <a:srgbClr val="C0C0C0"/>
                    </a:outerShdw>
                  </a:effectLst>
                  <a:latin typeface="Arial" charset="0"/>
                </a:rPr>
                <a:t>A</a:t>
              </a:r>
            </a:p>
          </p:txBody>
        </p:sp>
        <p:sp>
          <p:nvSpPr>
            <p:cNvPr id="829460" name="Text Box 20"/>
            <p:cNvSpPr txBox="1">
              <a:spLocks noChangeArrowheads="1"/>
            </p:cNvSpPr>
            <p:nvPr/>
          </p:nvSpPr>
          <p:spPr bwMode="auto">
            <a:xfrm>
              <a:off x="2832" y="3792"/>
              <a:ext cx="301" cy="365"/>
            </a:xfrm>
            <a:prstGeom prst="rect">
              <a:avLst/>
            </a:prstGeom>
            <a:noFill/>
            <a:ln w="9525">
              <a:noFill/>
              <a:miter lim="800000"/>
            </a:ln>
            <a:effec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buClr>
                  <a:srgbClr val="6699FF"/>
                </a:buClr>
                <a:buFont typeface="Wingdings 3" pitchFamily="18" charset="2"/>
                <a:buNone/>
              </a:pPr>
              <a:r>
                <a:rPr lang="en-US" altLang="zh-CN" sz="3200" b="1">
                  <a:effectLst>
                    <a:outerShdw blurRad="38100" dist="38100" dir="2700000" algn="tl">
                      <a:srgbClr val="C0C0C0"/>
                    </a:outerShdw>
                  </a:effectLst>
                  <a:latin typeface="Arial" charset="0"/>
                </a:rPr>
                <a:t>B</a:t>
              </a:r>
            </a:p>
          </p:txBody>
        </p:sp>
        <p:sp>
          <p:nvSpPr>
            <p:cNvPr id="829461" name="Text Box 21"/>
            <p:cNvSpPr txBox="1">
              <a:spLocks noChangeArrowheads="1"/>
            </p:cNvSpPr>
            <p:nvPr/>
          </p:nvSpPr>
          <p:spPr bwMode="auto">
            <a:xfrm>
              <a:off x="4800" y="3792"/>
              <a:ext cx="301" cy="365"/>
            </a:xfrm>
            <a:prstGeom prst="rect">
              <a:avLst/>
            </a:prstGeom>
            <a:noFill/>
            <a:ln w="9525">
              <a:noFill/>
              <a:miter lim="800000"/>
            </a:ln>
            <a:effec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buClr>
                  <a:srgbClr val="6699FF"/>
                </a:buClr>
                <a:buFont typeface="Wingdings 3" pitchFamily="18" charset="2"/>
                <a:buNone/>
              </a:pPr>
              <a:r>
                <a:rPr lang="en-US" altLang="zh-CN" sz="3200" b="1">
                  <a:effectLst>
                    <a:outerShdw blurRad="38100" dist="38100" dir="2700000" algn="tl">
                      <a:srgbClr val="C0C0C0"/>
                    </a:outerShdw>
                  </a:effectLst>
                  <a:latin typeface="Arial" charset="0"/>
                </a:rPr>
                <a:t>C</a:t>
              </a:r>
            </a:p>
          </p:txBody>
        </p:sp>
      </p:grpSp>
      <p:sp>
        <p:nvSpPr>
          <p:cNvPr id="66563" name="Rectangle 22"/>
          <p:cNvSpPr>
            <a:spLocks noGrp="1" noChangeArrowheads="1"/>
          </p:cNvSpPr>
          <p:nvPr>
            <p:ph type="title"/>
          </p:nvPr>
        </p:nvSpPr>
        <p:spPr>
          <a:xfrm>
            <a:off x="611188" y="333375"/>
            <a:ext cx="7793037" cy="1143000"/>
          </a:xfrm>
        </p:spPr>
        <p:txBody>
          <a:bodyPr/>
          <a:lstStyle/>
          <a:p>
            <a:pPr eaLnBrk="1" hangingPunct="1"/>
            <a:r>
              <a:rPr lang="en-US" altLang="zh-CN" smtClean="0">
                <a:cs typeface="Arial" charset="0"/>
              </a:rPr>
              <a:t>ARP operation:</a:t>
            </a:r>
            <a:r>
              <a:rPr lang="en-US" altLang="zh-CN" smtClean="0">
                <a:solidFill>
                  <a:schemeClr val="accent2"/>
                </a:solidFill>
                <a:cs typeface="Arial" charset="0"/>
              </a:rPr>
              <a:t> </a:t>
            </a:r>
            <a:r>
              <a:rPr lang="en-US" altLang="zh-CN" smtClean="0">
                <a:solidFill>
                  <a:schemeClr val="hlink"/>
                </a:solidFill>
                <a:cs typeface="Arial" charset="0"/>
              </a:rPr>
              <a:t>Checking</a:t>
            </a:r>
          </a:p>
        </p:txBody>
      </p:sp>
      <p:grpSp>
        <p:nvGrpSpPr>
          <p:cNvPr id="6" name="Group 23"/>
          <p:cNvGrpSpPr/>
          <p:nvPr/>
        </p:nvGrpSpPr>
        <p:grpSpPr bwMode="auto">
          <a:xfrm>
            <a:off x="533400" y="1905000"/>
            <a:ext cx="8229600" cy="838200"/>
            <a:chOff x="384" y="912"/>
            <a:chExt cx="5184" cy="528"/>
          </a:xfrm>
        </p:grpSpPr>
        <p:sp>
          <p:nvSpPr>
            <p:cNvPr id="66569" name="Rectangle 24"/>
            <p:cNvSpPr>
              <a:spLocks noChangeArrowheads="1"/>
            </p:cNvSpPr>
            <p:nvPr/>
          </p:nvSpPr>
          <p:spPr bwMode="auto">
            <a:xfrm>
              <a:off x="384" y="912"/>
              <a:ext cx="912" cy="528"/>
            </a:xfrm>
            <a:prstGeom prst="rect">
              <a:avLst/>
            </a:prstGeom>
            <a:solidFill>
              <a:srgbClr val="FFFFCC"/>
            </a:solidFill>
            <a:ln w="38100">
              <a:solidFill>
                <a:schemeClr val="tx1"/>
              </a:solidFill>
              <a:miter lim="800000"/>
            </a:ln>
          </p:spPr>
          <p:txBody>
            <a:bodyPr wrap="none" anchor="ctr"/>
            <a:lstStyle/>
            <a:p>
              <a:pPr algn="ctr" eaLnBrk="0" hangingPunct="0">
                <a:buClr>
                  <a:srgbClr val="6699FF"/>
                </a:buClr>
                <a:buFont typeface="Wingdings 3" pitchFamily="18" charset="2"/>
                <a:buNone/>
              </a:pPr>
              <a:r>
                <a:rPr lang="en-US" altLang="zh-CN" b="1">
                  <a:latin typeface="Arial" charset="0"/>
                </a:rPr>
                <a:t>MAC </a:t>
              </a:r>
            </a:p>
            <a:p>
              <a:pPr algn="ctr" eaLnBrk="0" hangingPunct="0">
                <a:buClr>
                  <a:srgbClr val="6699FF"/>
                </a:buClr>
                <a:buFont typeface="Wingdings 3" pitchFamily="18" charset="2"/>
                <a:buNone/>
              </a:pPr>
              <a:r>
                <a:rPr lang="en-US" altLang="zh-CN" b="1">
                  <a:solidFill>
                    <a:srgbClr val="006600"/>
                  </a:solidFill>
                  <a:latin typeface="Arial" charset="0"/>
                </a:rPr>
                <a:t>A.B.C.1.2.3</a:t>
              </a:r>
            </a:p>
          </p:txBody>
        </p:sp>
        <p:sp>
          <p:nvSpPr>
            <p:cNvPr id="66570" name="Rectangle 25"/>
            <p:cNvSpPr>
              <a:spLocks noChangeArrowheads="1"/>
            </p:cNvSpPr>
            <p:nvPr/>
          </p:nvSpPr>
          <p:spPr bwMode="auto">
            <a:xfrm>
              <a:off x="1296" y="912"/>
              <a:ext cx="912" cy="528"/>
            </a:xfrm>
            <a:prstGeom prst="rect">
              <a:avLst/>
            </a:prstGeom>
            <a:solidFill>
              <a:srgbClr val="FFFFCC"/>
            </a:solidFill>
            <a:ln w="38100">
              <a:solidFill>
                <a:schemeClr val="tx1"/>
              </a:solidFill>
              <a:miter lim="800000"/>
            </a:ln>
          </p:spPr>
          <p:txBody>
            <a:bodyPr wrap="none" anchor="ctr"/>
            <a:lstStyle/>
            <a:p>
              <a:pPr algn="ctr" eaLnBrk="0" hangingPunct="0">
                <a:buClr>
                  <a:srgbClr val="6699FF"/>
                </a:buClr>
                <a:buFont typeface="Wingdings 3" pitchFamily="18" charset="2"/>
                <a:buNone/>
              </a:pPr>
              <a:r>
                <a:rPr lang="en-US" altLang="zh-CN" b="1">
                  <a:latin typeface="Arial" charset="0"/>
                </a:rPr>
                <a:t>MAC</a:t>
              </a:r>
            </a:p>
            <a:p>
              <a:pPr algn="ctr" eaLnBrk="0" hangingPunct="0">
                <a:buClr>
                  <a:srgbClr val="6699FF"/>
                </a:buClr>
                <a:buFont typeface="Wingdings 3" pitchFamily="18" charset="2"/>
                <a:buNone/>
              </a:pPr>
              <a:r>
                <a:rPr lang="en-US" altLang="zh-CN" b="1">
                  <a:solidFill>
                    <a:srgbClr val="FF0000"/>
                  </a:solidFill>
                  <a:latin typeface="Arial" charset="0"/>
                </a:rPr>
                <a:t>ff.ff.ff.ff.ff.ff</a:t>
              </a:r>
            </a:p>
          </p:txBody>
        </p:sp>
        <p:sp>
          <p:nvSpPr>
            <p:cNvPr id="66571" name="Rectangle 26"/>
            <p:cNvSpPr>
              <a:spLocks noChangeArrowheads="1"/>
            </p:cNvSpPr>
            <p:nvPr/>
          </p:nvSpPr>
          <p:spPr bwMode="auto">
            <a:xfrm>
              <a:off x="2208" y="912"/>
              <a:ext cx="3360" cy="528"/>
            </a:xfrm>
            <a:prstGeom prst="rect">
              <a:avLst/>
            </a:prstGeom>
            <a:solidFill>
              <a:srgbClr val="FFFFCC"/>
            </a:solidFill>
            <a:ln w="38100">
              <a:solidFill>
                <a:schemeClr val="tx1"/>
              </a:solidFill>
              <a:miter lim="800000"/>
            </a:ln>
          </p:spPr>
          <p:txBody>
            <a:bodyPr wrap="none" anchor="ctr"/>
            <a:lstStyle/>
            <a:p>
              <a:endParaRPr lang="zh-CN" altLang="en-US"/>
            </a:p>
          </p:txBody>
        </p:sp>
        <p:sp>
          <p:nvSpPr>
            <p:cNvPr id="66572" name="Rectangle 27"/>
            <p:cNvSpPr>
              <a:spLocks noChangeArrowheads="1"/>
            </p:cNvSpPr>
            <p:nvPr/>
          </p:nvSpPr>
          <p:spPr bwMode="auto">
            <a:xfrm>
              <a:off x="2256" y="960"/>
              <a:ext cx="624" cy="432"/>
            </a:xfrm>
            <a:prstGeom prst="rect">
              <a:avLst/>
            </a:prstGeom>
            <a:solidFill>
              <a:srgbClr val="CCECFF"/>
            </a:solidFill>
            <a:ln w="38100">
              <a:solidFill>
                <a:schemeClr val="tx1"/>
              </a:solidFill>
              <a:miter lim="800000"/>
            </a:ln>
          </p:spPr>
          <p:txBody>
            <a:bodyPr wrap="none" anchor="ctr"/>
            <a:lstStyle/>
            <a:p>
              <a:pPr algn="ctr" eaLnBrk="0" hangingPunct="0">
                <a:buClr>
                  <a:srgbClr val="6699FF"/>
                </a:buClr>
                <a:buFont typeface="Wingdings 3" pitchFamily="18" charset="2"/>
                <a:buNone/>
              </a:pPr>
              <a:r>
                <a:rPr lang="en-US" altLang="zh-CN" sz="2000" b="1">
                  <a:latin typeface="Arial" charset="0"/>
                </a:rPr>
                <a:t>IP</a:t>
              </a:r>
            </a:p>
            <a:p>
              <a:pPr algn="ctr" eaLnBrk="0" hangingPunct="0">
                <a:buClr>
                  <a:srgbClr val="6699FF"/>
                </a:buClr>
                <a:buFont typeface="Wingdings 3" pitchFamily="18" charset="2"/>
                <a:buNone/>
              </a:pPr>
              <a:r>
                <a:rPr lang="en-US" altLang="zh-CN" sz="2000" b="1">
                  <a:solidFill>
                    <a:schemeClr val="tx2"/>
                  </a:solidFill>
                  <a:latin typeface="Arial" charset="0"/>
                </a:rPr>
                <a:t>10.0.2.1</a:t>
              </a:r>
            </a:p>
          </p:txBody>
        </p:sp>
        <p:sp>
          <p:nvSpPr>
            <p:cNvPr id="66573" name="Rectangle 28"/>
            <p:cNvSpPr>
              <a:spLocks noChangeArrowheads="1"/>
            </p:cNvSpPr>
            <p:nvPr/>
          </p:nvSpPr>
          <p:spPr bwMode="auto">
            <a:xfrm>
              <a:off x="2880" y="960"/>
              <a:ext cx="624" cy="432"/>
            </a:xfrm>
            <a:prstGeom prst="rect">
              <a:avLst/>
            </a:prstGeom>
            <a:solidFill>
              <a:srgbClr val="CCECFF"/>
            </a:solidFill>
            <a:ln w="38100">
              <a:solidFill>
                <a:schemeClr val="tx1"/>
              </a:solidFill>
              <a:miter lim="800000"/>
            </a:ln>
          </p:spPr>
          <p:txBody>
            <a:bodyPr wrap="none" anchor="ctr"/>
            <a:lstStyle/>
            <a:p>
              <a:pPr algn="ctr" eaLnBrk="0" hangingPunct="0">
                <a:buClr>
                  <a:srgbClr val="6699FF"/>
                </a:buClr>
                <a:buFont typeface="Wingdings 3" pitchFamily="18" charset="2"/>
                <a:buNone/>
              </a:pPr>
              <a:r>
                <a:rPr lang="en-US" altLang="zh-CN" sz="2000" b="1">
                  <a:latin typeface="Arial" charset="0"/>
                </a:rPr>
                <a:t>IP</a:t>
              </a:r>
            </a:p>
            <a:p>
              <a:pPr algn="ctr" eaLnBrk="0" hangingPunct="0">
                <a:buClr>
                  <a:srgbClr val="6699FF"/>
                </a:buClr>
                <a:buFont typeface="Wingdings 3" pitchFamily="18" charset="2"/>
                <a:buNone/>
              </a:pPr>
              <a:r>
                <a:rPr lang="en-US" altLang="zh-CN" sz="2000" b="1">
                  <a:solidFill>
                    <a:schemeClr val="tx2"/>
                  </a:solidFill>
                  <a:latin typeface="Arial" charset="0"/>
                </a:rPr>
                <a:t>10.0.2.9</a:t>
              </a:r>
            </a:p>
          </p:txBody>
        </p:sp>
        <p:sp>
          <p:nvSpPr>
            <p:cNvPr id="66574" name="Rectangle 29"/>
            <p:cNvSpPr>
              <a:spLocks noChangeArrowheads="1"/>
            </p:cNvSpPr>
            <p:nvPr/>
          </p:nvSpPr>
          <p:spPr bwMode="auto">
            <a:xfrm>
              <a:off x="3504" y="960"/>
              <a:ext cx="2016" cy="432"/>
            </a:xfrm>
            <a:prstGeom prst="rect">
              <a:avLst/>
            </a:prstGeom>
            <a:solidFill>
              <a:srgbClr val="CCECFF"/>
            </a:solidFill>
            <a:ln w="38100">
              <a:solidFill>
                <a:schemeClr val="tx1"/>
              </a:solidFill>
              <a:miter lim="800000"/>
            </a:ln>
          </p:spPr>
          <p:txBody>
            <a:bodyPr wrap="none" anchor="ctr"/>
            <a:lstStyle/>
            <a:p>
              <a:pPr algn="ctr" eaLnBrk="0" hangingPunct="0">
                <a:buClr>
                  <a:srgbClr val="6699FF"/>
                </a:buClr>
                <a:buFont typeface="Wingdings 3" pitchFamily="18" charset="2"/>
                <a:buNone/>
              </a:pPr>
              <a:r>
                <a:rPr lang="en-US" altLang="zh-CN" sz="2000" b="1">
                  <a:latin typeface="Arial" charset="0"/>
                </a:rPr>
                <a:t>What is your MAC Addr?</a:t>
              </a:r>
            </a:p>
          </p:txBody>
        </p:sp>
      </p:grpSp>
      <p:sp>
        <p:nvSpPr>
          <p:cNvPr id="829470" name="AutoShape 30"/>
          <p:cNvSpPr>
            <a:spLocks noChangeArrowheads="1"/>
          </p:cNvSpPr>
          <p:nvPr/>
        </p:nvSpPr>
        <p:spPr bwMode="auto">
          <a:xfrm rot="-8407267">
            <a:off x="4648200" y="3200400"/>
            <a:ext cx="2374900" cy="550863"/>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4015 h 21600"/>
              <a:gd name="T14" fmla="*/ 18887 w 21600"/>
              <a:gd name="T15" fmla="*/ 17585 h 21600"/>
            </a:gdLst>
            <a:ahLst/>
            <a:cxnLst>
              <a:cxn ang="T8">
                <a:pos x="T0" y="T1"/>
              </a:cxn>
              <a:cxn ang="T9">
                <a:pos x="T2" y="T3"/>
              </a:cxn>
              <a:cxn ang="T10">
                <a:pos x="T4" y="T5"/>
              </a:cxn>
              <a:cxn ang="T11">
                <a:pos x="T6" y="T7"/>
              </a:cxn>
            </a:cxnLst>
            <a:rect l="T12" t="T13" r="T14" b="T15"/>
            <a:pathLst>
              <a:path w="21600" h="21600">
                <a:moveTo>
                  <a:pt x="17282" y="0"/>
                </a:moveTo>
                <a:lnTo>
                  <a:pt x="17282" y="4015"/>
                </a:lnTo>
                <a:lnTo>
                  <a:pt x="3375" y="4015"/>
                </a:lnTo>
                <a:lnTo>
                  <a:pt x="3375" y="17585"/>
                </a:lnTo>
                <a:lnTo>
                  <a:pt x="17282" y="17585"/>
                </a:lnTo>
                <a:lnTo>
                  <a:pt x="17282" y="21600"/>
                </a:lnTo>
                <a:lnTo>
                  <a:pt x="21600" y="10800"/>
                </a:lnTo>
                <a:close/>
              </a:path>
              <a:path w="21600" h="21600">
                <a:moveTo>
                  <a:pt x="1350" y="4015"/>
                </a:moveTo>
                <a:lnTo>
                  <a:pt x="1350" y="17585"/>
                </a:lnTo>
                <a:lnTo>
                  <a:pt x="2700" y="17585"/>
                </a:lnTo>
                <a:lnTo>
                  <a:pt x="2700" y="4015"/>
                </a:lnTo>
                <a:close/>
              </a:path>
              <a:path w="21600" h="21600">
                <a:moveTo>
                  <a:pt x="0" y="4015"/>
                </a:moveTo>
                <a:lnTo>
                  <a:pt x="0" y="17585"/>
                </a:lnTo>
                <a:lnTo>
                  <a:pt x="675" y="17585"/>
                </a:lnTo>
                <a:lnTo>
                  <a:pt x="675" y="4015"/>
                </a:lnTo>
                <a:close/>
              </a:path>
            </a:pathLst>
          </a:custGeom>
          <a:gradFill rotWithShape="0">
            <a:gsLst>
              <a:gs pos="0">
                <a:schemeClr val="accent2"/>
              </a:gs>
              <a:gs pos="100000">
                <a:srgbClr val="CCECFF"/>
              </a:gs>
            </a:gsLst>
            <a:lin ang="5400000" scaled="1"/>
          </a:gradFill>
          <a:ln>
            <a:noFill/>
          </a:ln>
          <a:extLst>
            <a:ext uri="{91240B29-F687-4F45-9708-019B960494DF}">
              <a14:hiddenLine xmlns:a14="http://schemas.microsoft.com/office/drawing/2010/main" w="3175">
                <a:solidFill>
                  <a:srgbClr val="000000"/>
                </a:solidFill>
                <a:miter lim="800000"/>
                <a:headEnd/>
                <a:tailEnd/>
              </a14:hiddenLine>
            </a:ext>
          </a:extLst>
        </p:spPr>
        <p:txBody>
          <a:bodyPr wrap="none" anchor="ctr"/>
          <a:lstStyle/>
          <a:p>
            <a:endParaRPr lang="zh-CN" altLang="en-US"/>
          </a:p>
        </p:txBody>
      </p:sp>
      <p:sp>
        <p:nvSpPr>
          <p:cNvPr id="829471" name="AutoShape 31"/>
          <p:cNvSpPr>
            <a:spLocks noChangeArrowheads="1"/>
          </p:cNvSpPr>
          <p:nvPr/>
        </p:nvSpPr>
        <p:spPr bwMode="auto">
          <a:xfrm rot="-2606923">
            <a:off x="5867400" y="2438400"/>
            <a:ext cx="2151063" cy="2286000"/>
          </a:xfrm>
          <a:prstGeom prst="irregularSeal1">
            <a:avLst/>
          </a:prstGeom>
        </p:spPr>
        <p:style>
          <a:lnRef idx="0">
            <a:schemeClr val="accent5"/>
          </a:lnRef>
          <a:fillRef idx="3">
            <a:schemeClr val="accent5"/>
          </a:fillRef>
          <a:effectRef idx="3">
            <a:schemeClr val="accent5"/>
          </a:effectRef>
          <a:fontRef idx="minor">
            <a:schemeClr val="lt1"/>
          </a:fontRef>
        </p:style>
        <p:txBody>
          <a:bodyPr wrap="none" anchor="ctr">
            <a:flatTx/>
          </a:bodyPr>
          <a:lstStyle/>
          <a:p>
            <a:pPr algn="ctr" eaLnBrk="0" hangingPunct="0">
              <a:buClr>
                <a:srgbClr val="6699FF"/>
              </a:buClr>
              <a:buFont typeface="Wingdings 3" pitchFamily="18" charset="2"/>
              <a:buNone/>
              <a:defRPr/>
            </a:pPr>
            <a:r>
              <a:rPr lang="en-US" altLang="zh-CN" sz="3200" dirty="0">
                <a:solidFill>
                  <a:srgbClr val="0070C0"/>
                </a:solidFill>
                <a:effectLst>
                  <a:outerShdw blurRad="38100" dist="38100" dir="2700000" algn="tl">
                    <a:srgbClr val="000000"/>
                  </a:outerShdw>
                </a:effectLst>
                <a:latin typeface="Arial Black" pitchFamily="34" charset="0"/>
              </a:rPr>
              <a:t>That is </a:t>
            </a:r>
          </a:p>
          <a:p>
            <a:pPr algn="ctr" eaLnBrk="0" hangingPunct="0">
              <a:buClr>
                <a:srgbClr val="6699FF"/>
              </a:buClr>
              <a:buFont typeface="Wingdings 3" pitchFamily="18" charset="2"/>
              <a:buNone/>
              <a:defRPr/>
            </a:pPr>
            <a:r>
              <a:rPr lang="en-US" altLang="zh-CN" sz="3200" dirty="0">
                <a:solidFill>
                  <a:srgbClr val="0070C0"/>
                </a:solidFill>
                <a:effectLst>
                  <a:outerShdw blurRad="38100" dist="38100" dir="2700000" algn="tl">
                    <a:srgbClr val="000000"/>
                  </a:outerShdw>
                </a:effectLst>
                <a:latin typeface="Arial Black" pitchFamily="34" charset="0"/>
              </a:rPr>
              <a:t>my IP</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829470"/>
                                        </p:tgtEl>
                                        <p:attrNameLst>
                                          <p:attrName>style.visibility</p:attrName>
                                        </p:attrNameLst>
                                      </p:cBhvr>
                                      <p:to>
                                        <p:strVal val="visible"/>
                                      </p:to>
                                    </p:set>
                                    <p:animEffect transition="in" filter="wipe(down)">
                                      <p:cBhvr>
                                        <p:cTn id="16" dur="500"/>
                                        <p:tgtEl>
                                          <p:spTgt spid="829470"/>
                                        </p:tgtEl>
                                      </p:cBhvr>
                                    </p:animEffect>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nodeType="clickEffect">
                                  <p:stCondLst>
                                    <p:cond delay="0"/>
                                  </p:stCondLst>
                                  <p:childTnLst>
                                    <p:set>
                                      <p:cBhvr>
                                        <p:cTn id="20" dur="1" fill="hold">
                                          <p:stCondLst>
                                            <p:cond delay="0"/>
                                          </p:stCondLst>
                                        </p:cTn>
                                        <p:tgtEl>
                                          <p:spTgt spid="829471"/>
                                        </p:tgtEl>
                                        <p:attrNameLst>
                                          <p:attrName>style.visibility</p:attrName>
                                        </p:attrNameLst>
                                      </p:cBhvr>
                                      <p:to>
                                        <p:strVal val="visible"/>
                                      </p:to>
                                    </p:set>
                                    <p:anim calcmode="lin" valueType="num">
                                      <p:cBhvr>
                                        <p:cTn id="21" dur="500" fill="hold"/>
                                        <p:tgtEl>
                                          <p:spTgt spid="829471"/>
                                        </p:tgtEl>
                                        <p:attrNameLst>
                                          <p:attrName>ppt_w</p:attrName>
                                        </p:attrNameLst>
                                      </p:cBhvr>
                                      <p:tavLst>
                                        <p:tav tm="0">
                                          <p:val>
                                            <p:fltVal val="0"/>
                                          </p:val>
                                        </p:tav>
                                        <p:tav tm="100000">
                                          <p:val>
                                            <p:strVal val="#ppt_w"/>
                                          </p:val>
                                        </p:tav>
                                      </p:tavLst>
                                    </p:anim>
                                    <p:anim calcmode="lin" valueType="num">
                                      <p:cBhvr>
                                        <p:cTn id="22" dur="500" fill="hold"/>
                                        <p:tgtEl>
                                          <p:spTgt spid="82947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7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0" name="Freeform 2"/>
          <p:cNvSpPr/>
          <p:nvPr/>
        </p:nvSpPr>
        <p:spPr bwMode="auto">
          <a:xfrm flipH="1">
            <a:off x="838200" y="2743200"/>
            <a:ext cx="8229600" cy="990600"/>
          </a:xfrm>
          <a:custGeom>
            <a:avLst/>
            <a:gdLst>
              <a:gd name="T0" fmla="*/ 2147483647 w 5184"/>
              <a:gd name="T1" fmla="*/ 2147483647 h 768"/>
              <a:gd name="T2" fmla="*/ 0 w 5184"/>
              <a:gd name="T3" fmla="*/ 0 h 768"/>
              <a:gd name="T4" fmla="*/ 2147483647 w 5184"/>
              <a:gd name="T5" fmla="*/ 0 h 768"/>
              <a:gd name="T6" fmla="*/ 2147483647 w 5184"/>
              <a:gd name="T7" fmla="*/ 2147483647 h 768"/>
              <a:gd name="T8" fmla="*/ 0 60000 65536"/>
              <a:gd name="T9" fmla="*/ 0 60000 65536"/>
              <a:gd name="T10" fmla="*/ 0 60000 65536"/>
              <a:gd name="T11" fmla="*/ 0 60000 65536"/>
              <a:gd name="T12" fmla="*/ 0 w 5184"/>
              <a:gd name="T13" fmla="*/ 0 h 768"/>
              <a:gd name="T14" fmla="*/ 5184 w 5184"/>
              <a:gd name="T15" fmla="*/ 768 h 768"/>
            </a:gdLst>
            <a:ahLst/>
            <a:cxnLst>
              <a:cxn ang="T8">
                <a:pos x="T0" y="T1"/>
              </a:cxn>
              <a:cxn ang="T9">
                <a:pos x="T2" y="T3"/>
              </a:cxn>
              <a:cxn ang="T10">
                <a:pos x="T4" y="T5"/>
              </a:cxn>
              <a:cxn ang="T11">
                <a:pos x="T6" y="T7"/>
              </a:cxn>
            </a:cxnLst>
            <a:rect l="T12" t="T13" r="T14" b="T15"/>
            <a:pathLst>
              <a:path w="5184" h="768">
                <a:moveTo>
                  <a:pt x="480" y="768"/>
                </a:moveTo>
                <a:lnTo>
                  <a:pt x="0" y="0"/>
                </a:lnTo>
                <a:lnTo>
                  <a:pt x="5184" y="0"/>
                </a:lnTo>
                <a:lnTo>
                  <a:pt x="960" y="768"/>
                </a:lnTo>
              </a:path>
            </a:pathLst>
          </a:custGeom>
          <a:gradFill rotWithShape="0">
            <a:gsLst>
              <a:gs pos="0">
                <a:srgbClr val="CCECFF"/>
              </a:gs>
              <a:gs pos="100000">
                <a:srgbClr val="FFFFFF"/>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nvGrpSpPr>
          <p:cNvPr id="2" name="Group 3"/>
          <p:cNvGrpSpPr/>
          <p:nvPr/>
        </p:nvGrpSpPr>
        <p:grpSpPr bwMode="auto">
          <a:xfrm>
            <a:off x="457200" y="3657600"/>
            <a:ext cx="8458200" cy="2941638"/>
            <a:chOff x="288" y="2304"/>
            <a:chExt cx="5328" cy="1853"/>
          </a:xfrm>
        </p:grpSpPr>
        <p:sp>
          <p:nvSpPr>
            <p:cNvPr id="67597" name="Line 4"/>
            <p:cNvSpPr>
              <a:spLocks noChangeShapeType="1"/>
            </p:cNvSpPr>
            <p:nvPr/>
          </p:nvSpPr>
          <p:spPr bwMode="auto">
            <a:xfrm>
              <a:off x="384" y="3744"/>
              <a:ext cx="5232" cy="0"/>
            </a:xfrm>
            <a:prstGeom prst="line">
              <a:avLst/>
            </a:prstGeom>
            <a:noFill/>
            <a:ln w="76200">
              <a:solidFill>
                <a:srgbClr val="FF0000"/>
              </a:solidFill>
              <a:round/>
            </a:ln>
            <a:extLst>
              <a:ext uri="{909E8E84-426E-40DD-AFC4-6F175D3DCCD1}">
                <a14:hiddenFill xmlns:a14="http://schemas.microsoft.com/office/drawing/2010/main">
                  <a:noFill/>
                </a14:hiddenFill>
              </a:ext>
            </a:extLst>
          </p:spPr>
          <p:txBody>
            <a:bodyPr anchor="ctr"/>
            <a:lstStyle/>
            <a:p>
              <a:endParaRPr lang="zh-CN" altLang="en-US"/>
            </a:p>
          </p:txBody>
        </p:sp>
        <p:grpSp>
          <p:nvGrpSpPr>
            <p:cNvPr id="67598" name="Group 5"/>
            <p:cNvGrpSpPr/>
            <p:nvPr/>
          </p:nvGrpSpPr>
          <p:grpSpPr bwMode="auto">
            <a:xfrm>
              <a:off x="288" y="2304"/>
              <a:ext cx="1392" cy="1440"/>
              <a:chOff x="288" y="2304"/>
              <a:chExt cx="1392" cy="1440"/>
            </a:xfrm>
          </p:grpSpPr>
          <p:pic>
            <p:nvPicPr>
              <p:cNvPr id="67612" name="Picture 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 y="2304"/>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13" name="Line 7"/>
              <p:cNvSpPr>
                <a:spLocks noChangeShapeType="1"/>
              </p:cNvSpPr>
              <p:nvPr/>
            </p:nvSpPr>
            <p:spPr bwMode="auto">
              <a:xfrm>
                <a:off x="1008" y="2928"/>
                <a:ext cx="0" cy="816"/>
              </a:xfrm>
              <a:prstGeom prst="line">
                <a:avLst/>
              </a:prstGeom>
              <a:noFill/>
              <a:ln w="76200">
                <a:solidFill>
                  <a:srgbClr val="FF0000"/>
                </a:solidFill>
                <a:round/>
              </a:ln>
              <a:extLst>
                <a:ext uri="{909E8E84-426E-40DD-AFC4-6F175D3DCCD1}">
                  <a14:hiddenFill xmlns:a14="http://schemas.microsoft.com/office/drawing/2010/main">
                    <a:noFill/>
                  </a14:hiddenFill>
                </a:ext>
              </a:extLst>
            </p:spPr>
            <p:txBody>
              <a:bodyPr anchor="ctr"/>
              <a:lstStyle/>
              <a:p>
                <a:endParaRPr lang="zh-CN" altLang="en-US"/>
              </a:p>
            </p:txBody>
          </p:sp>
          <p:sp>
            <p:nvSpPr>
              <p:cNvPr id="67614" name="Rectangle 8"/>
              <p:cNvSpPr>
                <a:spLocks noChangeArrowheads="1"/>
              </p:cNvSpPr>
              <p:nvPr/>
            </p:nvSpPr>
            <p:spPr bwMode="auto">
              <a:xfrm>
                <a:off x="288" y="3024"/>
                <a:ext cx="1392" cy="240"/>
              </a:xfrm>
              <a:prstGeom prst="rect">
                <a:avLst/>
              </a:prstGeom>
              <a:solidFill>
                <a:srgbClr val="FFFFCC"/>
              </a:solidFill>
              <a:ln w="38100">
                <a:solidFill>
                  <a:schemeClr val="tx1"/>
                </a:solidFill>
                <a:miter lim="800000"/>
              </a:ln>
            </p:spPr>
            <p:txBody>
              <a:bodyPr wrap="none" anchor="ctr"/>
              <a:lstStyle/>
              <a:p>
                <a:pPr algn="ctr" eaLnBrk="0" hangingPunct="0">
                  <a:buClr>
                    <a:srgbClr val="6699FF"/>
                  </a:buClr>
                  <a:buFont typeface="Wingdings 3" pitchFamily="18" charset="2"/>
                  <a:buNone/>
                </a:pPr>
                <a:r>
                  <a:rPr lang="zh-CN" altLang="en-US" sz="2800" b="1">
                    <a:solidFill>
                      <a:schemeClr val="hlink"/>
                    </a:solidFill>
                    <a:latin typeface="Arial" charset="0"/>
                  </a:rPr>
                  <a:t>10.0.2.1</a:t>
                </a:r>
              </a:p>
            </p:txBody>
          </p:sp>
          <p:sp>
            <p:nvSpPr>
              <p:cNvPr id="67615" name="Rectangle 9"/>
              <p:cNvSpPr>
                <a:spLocks noChangeArrowheads="1"/>
              </p:cNvSpPr>
              <p:nvPr/>
            </p:nvSpPr>
            <p:spPr bwMode="auto">
              <a:xfrm>
                <a:off x="288" y="3312"/>
                <a:ext cx="1392" cy="240"/>
              </a:xfrm>
              <a:prstGeom prst="rect">
                <a:avLst/>
              </a:prstGeom>
              <a:solidFill>
                <a:srgbClr val="FFFFCC"/>
              </a:solidFill>
              <a:ln w="38100">
                <a:solidFill>
                  <a:schemeClr val="tx1"/>
                </a:solidFill>
                <a:miter lim="800000"/>
              </a:ln>
            </p:spPr>
            <p:txBody>
              <a:bodyPr wrap="none" anchor="ctr"/>
              <a:lstStyle/>
              <a:p>
                <a:pPr algn="ctr" eaLnBrk="0" hangingPunct="0">
                  <a:buClr>
                    <a:srgbClr val="6699FF"/>
                  </a:buClr>
                  <a:buFont typeface="Wingdings 3" pitchFamily="18" charset="2"/>
                  <a:buNone/>
                </a:pPr>
                <a:r>
                  <a:rPr lang="en-US" altLang="zh-CN" sz="2800" b="1">
                    <a:solidFill>
                      <a:srgbClr val="008000"/>
                    </a:solidFill>
                    <a:latin typeface="Arial" charset="0"/>
                  </a:rPr>
                  <a:t>A.B.C.1.2.3</a:t>
                </a:r>
              </a:p>
            </p:txBody>
          </p:sp>
        </p:grpSp>
        <p:grpSp>
          <p:nvGrpSpPr>
            <p:cNvPr id="67599" name="Group 10"/>
            <p:cNvGrpSpPr/>
            <p:nvPr/>
          </p:nvGrpSpPr>
          <p:grpSpPr bwMode="auto">
            <a:xfrm>
              <a:off x="4224" y="2304"/>
              <a:ext cx="1392" cy="1440"/>
              <a:chOff x="288" y="2304"/>
              <a:chExt cx="1392" cy="1440"/>
            </a:xfrm>
          </p:grpSpPr>
          <p:pic>
            <p:nvPicPr>
              <p:cNvPr id="67608" name="Picture 1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 y="2304"/>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9" name="Line 12"/>
              <p:cNvSpPr>
                <a:spLocks noChangeShapeType="1"/>
              </p:cNvSpPr>
              <p:nvPr/>
            </p:nvSpPr>
            <p:spPr bwMode="auto">
              <a:xfrm>
                <a:off x="1008" y="2928"/>
                <a:ext cx="0" cy="816"/>
              </a:xfrm>
              <a:prstGeom prst="line">
                <a:avLst/>
              </a:prstGeom>
              <a:noFill/>
              <a:ln w="76200">
                <a:solidFill>
                  <a:srgbClr val="FF0000"/>
                </a:solidFill>
                <a:round/>
              </a:ln>
              <a:extLst>
                <a:ext uri="{909E8E84-426E-40DD-AFC4-6F175D3DCCD1}">
                  <a14:hiddenFill xmlns:a14="http://schemas.microsoft.com/office/drawing/2010/main">
                    <a:noFill/>
                  </a14:hiddenFill>
                </a:ext>
              </a:extLst>
            </p:spPr>
            <p:txBody>
              <a:bodyPr anchor="ctr"/>
              <a:lstStyle/>
              <a:p>
                <a:endParaRPr lang="zh-CN" altLang="en-US"/>
              </a:p>
            </p:txBody>
          </p:sp>
          <p:sp>
            <p:nvSpPr>
              <p:cNvPr id="67610" name="Rectangle 13"/>
              <p:cNvSpPr>
                <a:spLocks noChangeArrowheads="1"/>
              </p:cNvSpPr>
              <p:nvPr/>
            </p:nvSpPr>
            <p:spPr bwMode="auto">
              <a:xfrm>
                <a:off x="288" y="3024"/>
                <a:ext cx="1392" cy="240"/>
              </a:xfrm>
              <a:prstGeom prst="rect">
                <a:avLst/>
              </a:prstGeom>
              <a:solidFill>
                <a:srgbClr val="FFFFCC"/>
              </a:solidFill>
              <a:ln w="38100">
                <a:solidFill>
                  <a:schemeClr val="tx1"/>
                </a:solidFill>
                <a:miter lim="800000"/>
              </a:ln>
            </p:spPr>
            <p:txBody>
              <a:bodyPr wrap="none" anchor="ctr"/>
              <a:lstStyle/>
              <a:p>
                <a:pPr algn="ctr" eaLnBrk="0" hangingPunct="0">
                  <a:buClr>
                    <a:srgbClr val="6699FF"/>
                  </a:buClr>
                  <a:buFont typeface="Wingdings 3" pitchFamily="18" charset="2"/>
                  <a:buNone/>
                </a:pPr>
                <a:r>
                  <a:rPr lang="zh-CN" altLang="en-US" sz="2800" b="1">
                    <a:solidFill>
                      <a:schemeClr val="hlink"/>
                    </a:solidFill>
                    <a:latin typeface="Arial" charset="0"/>
                  </a:rPr>
                  <a:t>10.0.2.9</a:t>
                </a:r>
              </a:p>
            </p:txBody>
          </p:sp>
          <p:sp>
            <p:nvSpPr>
              <p:cNvPr id="67611" name="Rectangle 14"/>
              <p:cNvSpPr>
                <a:spLocks noChangeArrowheads="1"/>
              </p:cNvSpPr>
              <p:nvPr/>
            </p:nvSpPr>
            <p:spPr bwMode="auto">
              <a:xfrm>
                <a:off x="288" y="3312"/>
                <a:ext cx="1392" cy="240"/>
              </a:xfrm>
              <a:prstGeom prst="rect">
                <a:avLst/>
              </a:prstGeom>
              <a:solidFill>
                <a:srgbClr val="FFFFCC"/>
              </a:solidFill>
              <a:ln w="38100">
                <a:solidFill>
                  <a:schemeClr val="tx1"/>
                </a:solidFill>
                <a:miter lim="800000"/>
              </a:ln>
            </p:spPr>
            <p:txBody>
              <a:bodyPr wrap="none" anchor="ctr"/>
              <a:lstStyle/>
              <a:p>
                <a:pPr algn="ctr" eaLnBrk="0" hangingPunct="0">
                  <a:buClr>
                    <a:srgbClr val="6699FF"/>
                  </a:buClr>
                  <a:buFont typeface="Wingdings 3" pitchFamily="18" charset="2"/>
                  <a:buNone/>
                </a:pPr>
                <a:r>
                  <a:rPr lang="en-US" altLang="zh-CN" sz="2800" b="1">
                    <a:solidFill>
                      <a:srgbClr val="008000"/>
                    </a:solidFill>
                    <a:latin typeface="Arial" charset="0"/>
                  </a:rPr>
                  <a:t>A.B.C.7.8.9</a:t>
                </a:r>
              </a:p>
            </p:txBody>
          </p:sp>
        </p:grpSp>
        <p:grpSp>
          <p:nvGrpSpPr>
            <p:cNvPr id="67600" name="Group 15"/>
            <p:cNvGrpSpPr/>
            <p:nvPr/>
          </p:nvGrpSpPr>
          <p:grpSpPr bwMode="auto">
            <a:xfrm>
              <a:off x="2256" y="2304"/>
              <a:ext cx="1392" cy="1440"/>
              <a:chOff x="288" y="2304"/>
              <a:chExt cx="1392" cy="1440"/>
            </a:xfrm>
          </p:grpSpPr>
          <p:pic>
            <p:nvPicPr>
              <p:cNvPr id="67604" name="Picture 1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 y="2304"/>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5" name="Line 17"/>
              <p:cNvSpPr>
                <a:spLocks noChangeShapeType="1"/>
              </p:cNvSpPr>
              <p:nvPr/>
            </p:nvSpPr>
            <p:spPr bwMode="auto">
              <a:xfrm>
                <a:off x="1008" y="2928"/>
                <a:ext cx="0" cy="816"/>
              </a:xfrm>
              <a:prstGeom prst="line">
                <a:avLst/>
              </a:prstGeom>
              <a:noFill/>
              <a:ln w="76200">
                <a:solidFill>
                  <a:srgbClr val="FF0000"/>
                </a:solidFill>
                <a:round/>
              </a:ln>
              <a:extLst>
                <a:ext uri="{909E8E84-426E-40DD-AFC4-6F175D3DCCD1}">
                  <a14:hiddenFill xmlns:a14="http://schemas.microsoft.com/office/drawing/2010/main">
                    <a:noFill/>
                  </a14:hiddenFill>
                </a:ext>
              </a:extLst>
            </p:spPr>
            <p:txBody>
              <a:bodyPr anchor="ctr"/>
              <a:lstStyle/>
              <a:p>
                <a:endParaRPr lang="zh-CN" altLang="en-US"/>
              </a:p>
            </p:txBody>
          </p:sp>
          <p:sp>
            <p:nvSpPr>
              <p:cNvPr id="67606" name="Rectangle 18"/>
              <p:cNvSpPr>
                <a:spLocks noChangeArrowheads="1"/>
              </p:cNvSpPr>
              <p:nvPr/>
            </p:nvSpPr>
            <p:spPr bwMode="auto">
              <a:xfrm>
                <a:off x="288" y="3024"/>
                <a:ext cx="1392" cy="240"/>
              </a:xfrm>
              <a:prstGeom prst="rect">
                <a:avLst/>
              </a:prstGeom>
              <a:solidFill>
                <a:srgbClr val="FFFFCC"/>
              </a:solidFill>
              <a:ln w="38100">
                <a:solidFill>
                  <a:schemeClr val="tx1"/>
                </a:solidFill>
                <a:miter lim="800000"/>
              </a:ln>
            </p:spPr>
            <p:txBody>
              <a:bodyPr wrap="none" anchor="ctr"/>
              <a:lstStyle/>
              <a:p>
                <a:pPr algn="ctr" eaLnBrk="0" hangingPunct="0">
                  <a:buClr>
                    <a:srgbClr val="6699FF"/>
                  </a:buClr>
                  <a:buFont typeface="Wingdings 3" pitchFamily="18" charset="2"/>
                  <a:buNone/>
                </a:pPr>
                <a:r>
                  <a:rPr lang="zh-CN" altLang="en-US" sz="2800" b="1">
                    <a:solidFill>
                      <a:schemeClr val="hlink"/>
                    </a:solidFill>
                    <a:latin typeface="Arial" charset="0"/>
                  </a:rPr>
                  <a:t>10.0.2.5</a:t>
                </a:r>
              </a:p>
            </p:txBody>
          </p:sp>
          <p:sp>
            <p:nvSpPr>
              <p:cNvPr id="67607" name="Rectangle 19"/>
              <p:cNvSpPr>
                <a:spLocks noChangeArrowheads="1"/>
              </p:cNvSpPr>
              <p:nvPr/>
            </p:nvSpPr>
            <p:spPr bwMode="auto">
              <a:xfrm>
                <a:off x="288" y="3312"/>
                <a:ext cx="1392" cy="240"/>
              </a:xfrm>
              <a:prstGeom prst="rect">
                <a:avLst/>
              </a:prstGeom>
              <a:solidFill>
                <a:srgbClr val="FFFFCC"/>
              </a:solidFill>
              <a:ln w="38100">
                <a:solidFill>
                  <a:schemeClr val="tx1"/>
                </a:solidFill>
                <a:miter lim="800000"/>
              </a:ln>
            </p:spPr>
            <p:txBody>
              <a:bodyPr wrap="none" anchor="ctr"/>
              <a:lstStyle/>
              <a:p>
                <a:pPr algn="ctr" eaLnBrk="0" hangingPunct="0">
                  <a:buClr>
                    <a:srgbClr val="6699FF"/>
                  </a:buClr>
                  <a:buFont typeface="Wingdings 3" pitchFamily="18" charset="2"/>
                  <a:buNone/>
                </a:pPr>
                <a:r>
                  <a:rPr lang="en-US" altLang="zh-CN" sz="2800" b="1">
                    <a:solidFill>
                      <a:srgbClr val="008000"/>
                    </a:solidFill>
                    <a:latin typeface="Arial" charset="0"/>
                  </a:rPr>
                  <a:t>A.B.C.4.5.6</a:t>
                </a:r>
              </a:p>
            </p:txBody>
          </p:sp>
        </p:grpSp>
        <p:sp>
          <p:nvSpPr>
            <p:cNvPr id="831508" name="Text Box 20"/>
            <p:cNvSpPr txBox="1">
              <a:spLocks noChangeArrowheads="1"/>
            </p:cNvSpPr>
            <p:nvPr/>
          </p:nvSpPr>
          <p:spPr bwMode="auto">
            <a:xfrm>
              <a:off x="864" y="3792"/>
              <a:ext cx="301" cy="365"/>
            </a:xfrm>
            <a:prstGeom prst="rect">
              <a:avLst/>
            </a:prstGeom>
            <a:noFill/>
            <a:ln w="9525">
              <a:noFill/>
              <a:miter lim="800000"/>
            </a:ln>
            <a:effec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buClr>
                  <a:srgbClr val="6699FF"/>
                </a:buClr>
                <a:buFont typeface="Wingdings 3" pitchFamily="18" charset="2"/>
                <a:buNone/>
              </a:pPr>
              <a:r>
                <a:rPr lang="en-US" altLang="zh-CN" sz="3200" b="1">
                  <a:effectLst>
                    <a:outerShdw blurRad="38100" dist="38100" dir="2700000" algn="tl">
                      <a:srgbClr val="C0C0C0"/>
                    </a:outerShdw>
                  </a:effectLst>
                  <a:latin typeface="Arial" charset="0"/>
                </a:rPr>
                <a:t>A</a:t>
              </a:r>
            </a:p>
          </p:txBody>
        </p:sp>
        <p:sp>
          <p:nvSpPr>
            <p:cNvPr id="831509" name="Text Box 21"/>
            <p:cNvSpPr txBox="1">
              <a:spLocks noChangeArrowheads="1"/>
            </p:cNvSpPr>
            <p:nvPr/>
          </p:nvSpPr>
          <p:spPr bwMode="auto">
            <a:xfrm>
              <a:off x="2832" y="3792"/>
              <a:ext cx="301" cy="365"/>
            </a:xfrm>
            <a:prstGeom prst="rect">
              <a:avLst/>
            </a:prstGeom>
            <a:noFill/>
            <a:ln w="9525">
              <a:noFill/>
              <a:miter lim="800000"/>
            </a:ln>
            <a:effec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buClr>
                  <a:srgbClr val="6699FF"/>
                </a:buClr>
                <a:buFont typeface="Wingdings 3" pitchFamily="18" charset="2"/>
                <a:buNone/>
              </a:pPr>
              <a:r>
                <a:rPr lang="en-US" altLang="zh-CN" sz="3200" b="1">
                  <a:effectLst>
                    <a:outerShdw blurRad="38100" dist="38100" dir="2700000" algn="tl">
                      <a:srgbClr val="C0C0C0"/>
                    </a:outerShdw>
                  </a:effectLst>
                  <a:latin typeface="Arial" charset="0"/>
                </a:rPr>
                <a:t>B</a:t>
              </a:r>
            </a:p>
          </p:txBody>
        </p:sp>
        <p:sp>
          <p:nvSpPr>
            <p:cNvPr id="831510" name="Text Box 22"/>
            <p:cNvSpPr txBox="1">
              <a:spLocks noChangeArrowheads="1"/>
            </p:cNvSpPr>
            <p:nvPr/>
          </p:nvSpPr>
          <p:spPr bwMode="auto">
            <a:xfrm>
              <a:off x="4800" y="3792"/>
              <a:ext cx="301" cy="365"/>
            </a:xfrm>
            <a:prstGeom prst="rect">
              <a:avLst/>
            </a:prstGeom>
            <a:noFill/>
            <a:ln w="9525">
              <a:noFill/>
              <a:miter lim="800000"/>
            </a:ln>
            <a:effec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buClr>
                  <a:srgbClr val="6699FF"/>
                </a:buClr>
                <a:buFont typeface="Wingdings 3" pitchFamily="18" charset="2"/>
                <a:buNone/>
              </a:pPr>
              <a:r>
                <a:rPr lang="en-US" altLang="zh-CN" sz="3200" b="1">
                  <a:effectLst>
                    <a:outerShdw blurRad="38100" dist="38100" dir="2700000" algn="tl">
                      <a:srgbClr val="C0C0C0"/>
                    </a:outerShdw>
                  </a:effectLst>
                  <a:latin typeface="Arial" charset="0"/>
                </a:rPr>
                <a:t>C</a:t>
              </a:r>
            </a:p>
          </p:txBody>
        </p:sp>
      </p:grpSp>
      <p:sp>
        <p:nvSpPr>
          <p:cNvPr id="67588" name="Rectangle 23"/>
          <p:cNvSpPr>
            <a:spLocks noGrp="1" noChangeArrowheads="1"/>
          </p:cNvSpPr>
          <p:nvPr>
            <p:ph type="title"/>
          </p:nvPr>
        </p:nvSpPr>
        <p:spPr>
          <a:xfrm>
            <a:off x="611188" y="260350"/>
            <a:ext cx="7793037" cy="1143000"/>
          </a:xfrm>
        </p:spPr>
        <p:txBody>
          <a:bodyPr/>
          <a:lstStyle/>
          <a:p>
            <a:pPr eaLnBrk="1" hangingPunct="1"/>
            <a:r>
              <a:rPr lang="en-US" altLang="zh-CN" smtClean="0">
                <a:cs typeface="Arial" charset="0"/>
              </a:rPr>
              <a:t>ARP operation:</a:t>
            </a:r>
            <a:r>
              <a:rPr lang="en-US" altLang="zh-CN" smtClean="0">
                <a:solidFill>
                  <a:schemeClr val="accent2"/>
                </a:solidFill>
                <a:cs typeface="Arial" charset="0"/>
              </a:rPr>
              <a:t> </a:t>
            </a:r>
            <a:r>
              <a:rPr lang="en-US" altLang="zh-CN" smtClean="0">
                <a:solidFill>
                  <a:schemeClr val="hlink"/>
                </a:solidFill>
                <a:cs typeface="Arial" charset="0"/>
              </a:rPr>
              <a:t>ARP reply</a:t>
            </a:r>
          </a:p>
        </p:txBody>
      </p:sp>
      <p:sp>
        <p:nvSpPr>
          <p:cNvPr id="831512" name="AutoShape 24"/>
          <p:cNvSpPr>
            <a:spLocks noChangeArrowheads="1"/>
          </p:cNvSpPr>
          <p:nvPr/>
        </p:nvSpPr>
        <p:spPr bwMode="auto">
          <a:xfrm flipH="1">
            <a:off x="1143000" y="2819400"/>
            <a:ext cx="7010400" cy="1066800"/>
          </a:xfrm>
          <a:prstGeom prst="curvedDownArrow">
            <a:avLst>
              <a:gd name="adj1" fmla="val 48099"/>
              <a:gd name="adj2" fmla="val 93491"/>
              <a:gd name="adj3" fmla="val 33333"/>
            </a:avLst>
          </a:prstGeom>
          <a:gradFill rotWithShape="0">
            <a:gsLst>
              <a:gs pos="0">
                <a:schemeClr val="accent2"/>
              </a:gs>
              <a:gs pos="100000">
                <a:srgbClr val="66CCFF"/>
              </a:gs>
            </a:gsLst>
            <a:lin ang="5400000" scaled="1"/>
          </a:gra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endParaRPr lang="zh-CN" altLang="en-US"/>
          </a:p>
        </p:txBody>
      </p:sp>
      <p:grpSp>
        <p:nvGrpSpPr>
          <p:cNvPr id="6" name="Group 25"/>
          <p:cNvGrpSpPr/>
          <p:nvPr/>
        </p:nvGrpSpPr>
        <p:grpSpPr bwMode="auto">
          <a:xfrm>
            <a:off x="762000" y="1905000"/>
            <a:ext cx="8229600" cy="838200"/>
            <a:chOff x="384" y="912"/>
            <a:chExt cx="5184" cy="528"/>
          </a:xfrm>
        </p:grpSpPr>
        <p:sp>
          <p:nvSpPr>
            <p:cNvPr id="67591" name="Rectangle 26"/>
            <p:cNvSpPr>
              <a:spLocks noChangeArrowheads="1"/>
            </p:cNvSpPr>
            <p:nvPr/>
          </p:nvSpPr>
          <p:spPr bwMode="auto">
            <a:xfrm>
              <a:off x="384" y="912"/>
              <a:ext cx="912" cy="528"/>
            </a:xfrm>
            <a:prstGeom prst="rect">
              <a:avLst/>
            </a:prstGeom>
            <a:solidFill>
              <a:srgbClr val="FFFFCC"/>
            </a:solidFill>
            <a:ln w="38100">
              <a:solidFill>
                <a:schemeClr val="tx1"/>
              </a:solidFill>
              <a:miter lim="800000"/>
            </a:ln>
          </p:spPr>
          <p:txBody>
            <a:bodyPr wrap="none" anchor="ctr"/>
            <a:lstStyle/>
            <a:p>
              <a:pPr algn="ctr" eaLnBrk="0" hangingPunct="0">
                <a:buClr>
                  <a:srgbClr val="6699FF"/>
                </a:buClr>
                <a:buFont typeface="Wingdings 3" pitchFamily="18" charset="2"/>
                <a:buNone/>
              </a:pPr>
              <a:r>
                <a:rPr lang="en-US" altLang="zh-CN" b="1">
                  <a:latin typeface="Arial" charset="0"/>
                </a:rPr>
                <a:t>MAC </a:t>
              </a:r>
            </a:p>
            <a:p>
              <a:pPr algn="ctr" eaLnBrk="0" hangingPunct="0">
                <a:buClr>
                  <a:srgbClr val="6699FF"/>
                </a:buClr>
                <a:buFont typeface="Wingdings 3" pitchFamily="18" charset="2"/>
                <a:buNone/>
              </a:pPr>
              <a:r>
                <a:rPr lang="en-US" altLang="zh-CN" b="1">
                  <a:solidFill>
                    <a:srgbClr val="FF0000"/>
                  </a:solidFill>
                  <a:latin typeface="Arial" charset="0"/>
                </a:rPr>
                <a:t>A.B.C.7.8.9</a:t>
              </a:r>
            </a:p>
          </p:txBody>
        </p:sp>
        <p:sp>
          <p:nvSpPr>
            <p:cNvPr id="67592" name="Rectangle 27"/>
            <p:cNvSpPr>
              <a:spLocks noChangeArrowheads="1"/>
            </p:cNvSpPr>
            <p:nvPr/>
          </p:nvSpPr>
          <p:spPr bwMode="auto">
            <a:xfrm>
              <a:off x="1296" y="912"/>
              <a:ext cx="912" cy="528"/>
            </a:xfrm>
            <a:prstGeom prst="rect">
              <a:avLst/>
            </a:prstGeom>
            <a:solidFill>
              <a:srgbClr val="FFFFCC"/>
            </a:solidFill>
            <a:ln w="38100">
              <a:solidFill>
                <a:schemeClr val="tx1"/>
              </a:solidFill>
              <a:miter lim="800000"/>
            </a:ln>
          </p:spPr>
          <p:txBody>
            <a:bodyPr wrap="none" anchor="ctr"/>
            <a:lstStyle/>
            <a:p>
              <a:pPr algn="ctr" eaLnBrk="0" hangingPunct="0">
                <a:buClr>
                  <a:srgbClr val="6699FF"/>
                </a:buClr>
                <a:buFont typeface="Wingdings 3" pitchFamily="18" charset="2"/>
                <a:buNone/>
              </a:pPr>
              <a:r>
                <a:rPr lang="en-US" altLang="zh-CN" b="1">
                  <a:latin typeface="Arial" charset="0"/>
                </a:rPr>
                <a:t>MAC</a:t>
              </a:r>
            </a:p>
            <a:p>
              <a:pPr algn="ctr" eaLnBrk="0" hangingPunct="0">
                <a:buClr>
                  <a:srgbClr val="6699FF"/>
                </a:buClr>
                <a:buFont typeface="Wingdings 3" pitchFamily="18" charset="2"/>
                <a:buNone/>
              </a:pPr>
              <a:r>
                <a:rPr lang="en-US" altLang="zh-CN" b="1">
                  <a:solidFill>
                    <a:srgbClr val="006600"/>
                  </a:solidFill>
                  <a:latin typeface="Arial" charset="0"/>
                </a:rPr>
                <a:t>A.B.C.1.2.3</a:t>
              </a:r>
            </a:p>
          </p:txBody>
        </p:sp>
        <p:sp>
          <p:nvSpPr>
            <p:cNvPr id="67593" name="Rectangle 28"/>
            <p:cNvSpPr>
              <a:spLocks noChangeArrowheads="1"/>
            </p:cNvSpPr>
            <p:nvPr/>
          </p:nvSpPr>
          <p:spPr bwMode="auto">
            <a:xfrm>
              <a:off x="2208" y="912"/>
              <a:ext cx="3360" cy="528"/>
            </a:xfrm>
            <a:prstGeom prst="rect">
              <a:avLst/>
            </a:prstGeom>
            <a:solidFill>
              <a:srgbClr val="FFFFCC"/>
            </a:solidFill>
            <a:ln w="38100">
              <a:solidFill>
                <a:schemeClr val="tx1"/>
              </a:solidFill>
              <a:miter lim="800000"/>
            </a:ln>
          </p:spPr>
          <p:txBody>
            <a:bodyPr wrap="none" anchor="ctr"/>
            <a:lstStyle/>
            <a:p>
              <a:endParaRPr lang="zh-CN" altLang="en-US"/>
            </a:p>
          </p:txBody>
        </p:sp>
        <p:sp>
          <p:nvSpPr>
            <p:cNvPr id="67594" name="Rectangle 29"/>
            <p:cNvSpPr>
              <a:spLocks noChangeArrowheads="1"/>
            </p:cNvSpPr>
            <p:nvPr/>
          </p:nvSpPr>
          <p:spPr bwMode="auto">
            <a:xfrm>
              <a:off x="2256" y="960"/>
              <a:ext cx="624" cy="432"/>
            </a:xfrm>
            <a:prstGeom prst="rect">
              <a:avLst/>
            </a:prstGeom>
            <a:solidFill>
              <a:srgbClr val="CCECFF"/>
            </a:solidFill>
            <a:ln w="38100">
              <a:solidFill>
                <a:schemeClr val="tx1"/>
              </a:solidFill>
              <a:miter lim="800000"/>
            </a:ln>
          </p:spPr>
          <p:txBody>
            <a:bodyPr wrap="none" anchor="ctr"/>
            <a:lstStyle/>
            <a:p>
              <a:pPr algn="ctr" eaLnBrk="0" hangingPunct="0">
                <a:buClr>
                  <a:srgbClr val="6699FF"/>
                </a:buClr>
                <a:buFont typeface="Wingdings 3" pitchFamily="18" charset="2"/>
                <a:buNone/>
              </a:pPr>
              <a:r>
                <a:rPr lang="en-US" altLang="zh-CN" sz="2000" b="1">
                  <a:latin typeface="Arial" charset="0"/>
                </a:rPr>
                <a:t>IP</a:t>
              </a:r>
            </a:p>
            <a:p>
              <a:pPr algn="ctr" eaLnBrk="0" hangingPunct="0">
                <a:buClr>
                  <a:srgbClr val="6699FF"/>
                </a:buClr>
                <a:buFont typeface="Wingdings 3" pitchFamily="18" charset="2"/>
                <a:buNone/>
              </a:pPr>
              <a:r>
                <a:rPr lang="en-US" altLang="zh-CN" sz="2000" b="1">
                  <a:solidFill>
                    <a:schemeClr val="folHlink"/>
                  </a:solidFill>
                  <a:latin typeface="Arial" charset="0"/>
                </a:rPr>
                <a:t>10.0.2.9</a:t>
              </a:r>
            </a:p>
          </p:txBody>
        </p:sp>
        <p:sp>
          <p:nvSpPr>
            <p:cNvPr id="67595" name="Rectangle 30"/>
            <p:cNvSpPr>
              <a:spLocks noChangeArrowheads="1"/>
            </p:cNvSpPr>
            <p:nvPr/>
          </p:nvSpPr>
          <p:spPr bwMode="auto">
            <a:xfrm>
              <a:off x="2880" y="960"/>
              <a:ext cx="624" cy="432"/>
            </a:xfrm>
            <a:prstGeom prst="rect">
              <a:avLst/>
            </a:prstGeom>
            <a:solidFill>
              <a:srgbClr val="CCECFF"/>
            </a:solidFill>
            <a:ln w="38100">
              <a:solidFill>
                <a:schemeClr val="tx1"/>
              </a:solidFill>
              <a:miter lim="800000"/>
            </a:ln>
          </p:spPr>
          <p:txBody>
            <a:bodyPr wrap="none" anchor="ctr"/>
            <a:lstStyle/>
            <a:p>
              <a:pPr algn="ctr" eaLnBrk="0" hangingPunct="0">
                <a:buClr>
                  <a:srgbClr val="6699FF"/>
                </a:buClr>
                <a:buFont typeface="Wingdings 3" pitchFamily="18" charset="2"/>
                <a:buNone/>
              </a:pPr>
              <a:r>
                <a:rPr lang="en-US" altLang="zh-CN" sz="2000" b="1">
                  <a:latin typeface="Arial" charset="0"/>
                </a:rPr>
                <a:t>IP</a:t>
              </a:r>
            </a:p>
            <a:p>
              <a:pPr algn="ctr" eaLnBrk="0" hangingPunct="0">
                <a:buClr>
                  <a:srgbClr val="6699FF"/>
                </a:buClr>
                <a:buFont typeface="Wingdings 3" pitchFamily="18" charset="2"/>
                <a:buNone/>
              </a:pPr>
              <a:r>
                <a:rPr lang="en-US" altLang="zh-CN" sz="2000" b="1">
                  <a:solidFill>
                    <a:schemeClr val="folHlink"/>
                  </a:solidFill>
                  <a:latin typeface="Arial" charset="0"/>
                </a:rPr>
                <a:t>10.0.2.1</a:t>
              </a:r>
            </a:p>
          </p:txBody>
        </p:sp>
        <p:sp>
          <p:nvSpPr>
            <p:cNvPr id="67596" name="Rectangle 31"/>
            <p:cNvSpPr>
              <a:spLocks noChangeArrowheads="1"/>
            </p:cNvSpPr>
            <p:nvPr/>
          </p:nvSpPr>
          <p:spPr bwMode="auto">
            <a:xfrm>
              <a:off x="3504" y="960"/>
              <a:ext cx="2016" cy="432"/>
            </a:xfrm>
            <a:prstGeom prst="rect">
              <a:avLst/>
            </a:prstGeom>
            <a:solidFill>
              <a:srgbClr val="CCECFF"/>
            </a:solidFill>
            <a:ln w="38100">
              <a:solidFill>
                <a:schemeClr val="tx1"/>
              </a:solidFill>
              <a:miter lim="800000"/>
            </a:ln>
          </p:spPr>
          <p:txBody>
            <a:bodyPr wrap="none" anchor="ctr"/>
            <a:lstStyle/>
            <a:p>
              <a:pPr algn="ctr" eaLnBrk="0" hangingPunct="0">
                <a:buClr>
                  <a:srgbClr val="6699FF"/>
                </a:buClr>
                <a:buFont typeface="Wingdings 3" pitchFamily="18" charset="2"/>
                <a:buNone/>
              </a:pPr>
              <a:r>
                <a:rPr lang="en-US" altLang="zh-CN" sz="2000" b="1">
                  <a:latin typeface="Arial" charset="0"/>
                </a:rPr>
                <a:t>This is my MAC Addr</a:t>
              </a:r>
            </a:p>
          </p:txBody>
        </p:sp>
      </p:gr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31490"/>
                                        </p:tgtEl>
                                        <p:attrNameLst>
                                          <p:attrName>style.visibility</p:attrName>
                                        </p:attrNameLst>
                                      </p:cBhvr>
                                      <p:to>
                                        <p:strVal val="visible"/>
                                      </p:to>
                                    </p:set>
                                    <p:animEffect transition="in" filter="wipe(down)">
                                      <p:cBhvr>
                                        <p:cTn id="12" dur="500"/>
                                        <p:tgtEl>
                                          <p:spTgt spid="831490"/>
                                        </p:tgtEl>
                                      </p:cBhvr>
                                    </p:animEffec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grpId="0" nodeType="clickEffect">
                                  <p:stCondLst>
                                    <p:cond delay="0"/>
                                  </p:stCondLst>
                                  <p:childTnLst>
                                    <p:set>
                                      <p:cBhvr>
                                        <p:cTn id="20" dur="1" fill="hold">
                                          <p:stCondLst>
                                            <p:cond delay="0"/>
                                          </p:stCondLst>
                                        </p:cTn>
                                        <p:tgtEl>
                                          <p:spTgt spid="831512"/>
                                        </p:tgtEl>
                                        <p:attrNameLst>
                                          <p:attrName>style.visibility</p:attrName>
                                        </p:attrNameLst>
                                      </p:cBhvr>
                                      <p:to>
                                        <p:strVal val="visible"/>
                                      </p:to>
                                    </p:set>
                                    <p:animEffect transition="in" filter="wipe(right)">
                                      <p:cBhvr>
                                        <p:cTn id="21" dur="500"/>
                                        <p:tgtEl>
                                          <p:spTgt spid="8315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1490" grpId="0" animBg="1"/>
      <p:bldP spid="83151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304800" y="3916363"/>
            <a:ext cx="8458200" cy="2941637"/>
            <a:chOff x="288" y="2304"/>
            <a:chExt cx="5328" cy="1853"/>
          </a:xfrm>
        </p:grpSpPr>
        <p:sp>
          <p:nvSpPr>
            <p:cNvPr id="68622" name="Line 3"/>
            <p:cNvSpPr>
              <a:spLocks noChangeShapeType="1"/>
            </p:cNvSpPr>
            <p:nvPr/>
          </p:nvSpPr>
          <p:spPr bwMode="auto">
            <a:xfrm>
              <a:off x="384" y="3744"/>
              <a:ext cx="5232" cy="0"/>
            </a:xfrm>
            <a:prstGeom prst="line">
              <a:avLst/>
            </a:prstGeom>
            <a:noFill/>
            <a:ln w="76200">
              <a:solidFill>
                <a:srgbClr val="FF0000"/>
              </a:solidFill>
              <a:round/>
            </a:ln>
            <a:extLst>
              <a:ext uri="{909E8E84-426E-40DD-AFC4-6F175D3DCCD1}">
                <a14:hiddenFill xmlns:a14="http://schemas.microsoft.com/office/drawing/2010/main">
                  <a:noFill/>
                </a14:hiddenFill>
              </a:ext>
            </a:extLst>
          </p:spPr>
          <p:txBody>
            <a:bodyPr anchor="ctr"/>
            <a:lstStyle/>
            <a:p>
              <a:endParaRPr lang="zh-CN" altLang="en-US"/>
            </a:p>
          </p:txBody>
        </p:sp>
        <p:grpSp>
          <p:nvGrpSpPr>
            <p:cNvPr id="68623" name="Group 4"/>
            <p:cNvGrpSpPr/>
            <p:nvPr/>
          </p:nvGrpSpPr>
          <p:grpSpPr bwMode="auto">
            <a:xfrm>
              <a:off x="288" y="2304"/>
              <a:ext cx="1392" cy="1440"/>
              <a:chOff x="288" y="2304"/>
              <a:chExt cx="1392" cy="1440"/>
            </a:xfrm>
          </p:grpSpPr>
          <p:pic>
            <p:nvPicPr>
              <p:cNvPr id="68637" name="Picture 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 y="2304"/>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38" name="Line 6"/>
              <p:cNvSpPr>
                <a:spLocks noChangeShapeType="1"/>
              </p:cNvSpPr>
              <p:nvPr/>
            </p:nvSpPr>
            <p:spPr bwMode="auto">
              <a:xfrm>
                <a:off x="1008" y="2928"/>
                <a:ext cx="0" cy="816"/>
              </a:xfrm>
              <a:prstGeom prst="line">
                <a:avLst/>
              </a:prstGeom>
              <a:noFill/>
              <a:ln w="76200">
                <a:solidFill>
                  <a:srgbClr val="FF0000"/>
                </a:solidFill>
                <a:round/>
              </a:ln>
              <a:extLst>
                <a:ext uri="{909E8E84-426E-40DD-AFC4-6F175D3DCCD1}">
                  <a14:hiddenFill xmlns:a14="http://schemas.microsoft.com/office/drawing/2010/main">
                    <a:noFill/>
                  </a14:hiddenFill>
                </a:ext>
              </a:extLst>
            </p:spPr>
            <p:txBody>
              <a:bodyPr anchor="ctr"/>
              <a:lstStyle/>
              <a:p>
                <a:endParaRPr lang="zh-CN" altLang="en-US"/>
              </a:p>
            </p:txBody>
          </p:sp>
          <p:sp>
            <p:nvSpPr>
              <p:cNvPr id="68639" name="Rectangle 7"/>
              <p:cNvSpPr>
                <a:spLocks noChangeArrowheads="1"/>
              </p:cNvSpPr>
              <p:nvPr/>
            </p:nvSpPr>
            <p:spPr bwMode="auto">
              <a:xfrm>
                <a:off x="288" y="3024"/>
                <a:ext cx="1392" cy="240"/>
              </a:xfrm>
              <a:prstGeom prst="rect">
                <a:avLst/>
              </a:prstGeom>
              <a:solidFill>
                <a:srgbClr val="FFFFCC"/>
              </a:solidFill>
              <a:ln w="38100">
                <a:solidFill>
                  <a:schemeClr val="tx1"/>
                </a:solidFill>
                <a:miter lim="800000"/>
              </a:ln>
            </p:spPr>
            <p:txBody>
              <a:bodyPr wrap="none" anchor="ctr"/>
              <a:lstStyle/>
              <a:p>
                <a:pPr algn="ctr" eaLnBrk="0" hangingPunct="0">
                  <a:buClr>
                    <a:srgbClr val="6699FF"/>
                  </a:buClr>
                  <a:buFont typeface="Wingdings 3" pitchFamily="18" charset="2"/>
                  <a:buNone/>
                </a:pPr>
                <a:r>
                  <a:rPr lang="zh-CN" altLang="en-US" sz="2800" b="1">
                    <a:solidFill>
                      <a:schemeClr val="hlink"/>
                    </a:solidFill>
                    <a:latin typeface="Arial" charset="0"/>
                  </a:rPr>
                  <a:t>10.0.2.1</a:t>
                </a:r>
              </a:p>
            </p:txBody>
          </p:sp>
          <p:sp>
            <p:nvSpPr>
              <p:cNvPr id="68640" name="Rectangle 8"/>
              <p:cNvSpPr>
                <a:spLocks noChangeArrowheads="1"/>
              </p:cNvSpPr>
              <p:nvPr/>
            </p:nvSpPr>
            <p:spPr bwMode="auto">
              <a:xfrm>
                <a:off x="288" y="3312"/>
                <a:ext cx="1392" cy="240"/>
              </a:xfrm>
              <a:prstGeom prst="rect">
                <a:avLst/>
              </a:prstGeom>
              <a:solidFill>
                <a:srgbClr val="FFFFCC"/>
              </a:solidFill>
              <a:ln w="38100">
                <a:solidFill>
                  <a:schemeClr val="tx1"/>
                </a:solidFill>
                <a:miter lim="800000"/>
              </a:ln>
            </p:spPr>
            <p:txBody>
              <a:bodyPr wrap="none" anchor="ctr"/>
              <a:lstStyle/>
              <a:p>
                <a:pPr algn="ctr" eaLnBrk="0" hangingPunct="0">
                  <a:buClr>
                    <a:srgbClr val="6699FF"/>
                  </a:buClr>
                  <a:buFont typeface="Wingdings 3" pitchFamily="18" charset="2"/>
                  <a:buNone/>
                </a:pPr>
                <a:r>
                  <a:rPr lang="en-US" altLang="zh-CN" sz="2800" b="1">
                    <a:solidFill>
                      <a:srgbClr val="008000"/>
                    </a:solidFill>
                    <a:latin typeface="Arial" charset="0"/>
                  </a:rPr>
                  <a:t>A.B.C.1.2.3</a:t>
                </a:r>
              </a:p>
            </p:txBody>
          </p:sp>
        </p:grpSp>
        <p:grpSp>
          <p:nvGrpSpPr>
            <p:cNvPr id="68624" name="Group 9"/>
            <p:cNvGrpSpPr/>
            <p:nvPr/>
          </p:nvGrpSpPr>
          <p:grpSpPr bwMode="auto">
            <a:xfrm>
              <a:off x="4224" y="2304"/>
              <a:ext cx="1392" cy="1440"/>
              <a:chOff x="288" y="2304"/>
              <a:chExt cx="1392" cy="1440"/>
            </a:xfrm>
          </p:grpSpPr>
          <p:pic>
            <p:nvPicPr>
              <p:cNvPr id="68633" name="Picture 1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 y="2304"/>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34" name="Line 11"/>
              <p:cNvSpPr>
                <a:spLocks noChangeShapeType="1"/>
              </p:cNvSpPr>
              <p:nvPr/>
            </p:nvSpPr>
            <p:spPr bwMode="auto">
              <a:xfrm>
                <a:off x="1008" y="2928"/>
                <a:ext cx="0" cy="816"/>
              </a:xfrm>
              <a:prstGeom prst="line">
                <a:avLst/>
              </a:prstGeom>
              <a:noFill/>
              <a:ln w="76200">
                <a:solidFill>
                  <a:srgbClr val="FF0000"/>
                </a:solidFill>
                <a:round/>
              </a:ln>
              <a:extLst>
                <a:ext uri="{909E8E84-426E-40DD-AFC4-6F175D3DCCD1}">
                  <a14:hiddenFill xmlns:a14="http://schemas.microsoft.com/office/drawing/2010/main">
                    <a:noFill/>
                  </a14:hiddenFill>
                </a:ext>
              </a:extLst>
            </p:spPr>
            <p:txBody>
              <a:bodyPr anchor="ctr"/>
              <a:lstStyle/>
              <a:p>
                <a:endParaRPr lang="zh-CN" altLang="en-US"/>
              </a:p>
            </p:txBody>
          </p:sp>
          <p:sp>
            <p:nvSpPr>
              <p:cNvPr id="68635" name="Rectangle 12"/>
              <p:cNvSpPr>
                <a:spLocks noChangeArrowheads="1"/>
              </p:cNvSpPr>
              <p:nvPr/>
            </p:nvSpPr>
            <p:spPr bwMode="auto">
              <a:xfrm>
                <a:off x="288" y="3024"/>
                <a:ext cx="1392" cy="240"/>
              </a:xfrm>
              <a:prstGeom prst="rect">
                <a:avLst/>
              </a:prstGeom>
              <a:solidFill>
                <a:srgbClr val="FFFFCC"/>
              </a:solidFill>
              <a:ln w="38100">
                <a:solidFill>
                  <a:schemeClr val="tx1"/>
                </a:solidFill>
                <a:miter lim="800000"/>
              </a:ln>
            </p:spPr>
            <p:txBody>
              <a:bodyPr wrap="none" anchor="ctr"/>
              <a:lstStyle/>
              <a:p>
                <a:pPr algn="ctr" eaLnBrk="0" hangingPunct="0">
                  <a:buClr>
                    <a:srgbClr val="6699FF"/>
                  </a:buClr>
                  <a:buFont typeface="Wingdings 3" pitchFamily="18" charset="2"/>
                  <a:buNone/>
                </a:pPr>
                <a:r>
                  <a:rPr lang="zh-CN" altLang="en-US" sz="2800" b="1">
                    <a:solidFill>
                      <a:schemeClr val="hlink"/>
                    </a:solidFill>
                    <a:latin typeface="Arial" charset="0"/>
                  </a:rPr>
                  <a:t>10.0.2.9</a:t>
                </a:r>
              </a:p>
            </p:txBody>
          </p:sp>
          <p:sp>
            <p:nvSpPr>
              <p:cNvPr id="68636" name="Rectangle 13"/>
              <p:cNvSpPr>
                <a:spLocks noChangeArrowheads="1"/>
              </p:cNvSpPr>
              <p:nvPr/>
            </p:nvSpPr>
            <p:spPr bwMode="auto">
              <a:xfrm>
                <a:off x="288" y="3312"/>
                <a:ext cx="1392" cy="240"/>
              </a:xfrm>
              <a:prstGeom prst="rect">
                <a:avLst/>
              </a:prstGeom>
              <a:solidFill>
                <a:srgbClr val="FFFFCC"/>
              </a:solidFill>
              <a:ln w="38100">
                <a:solidFill>
                  <a:schemeClr val="tx1"/>
                </a:solidFill>
                <a:miter lim="800000"/>
              </a:ln>
            </p:spPr>
            <p:txBody>
              <a:bodyPr wrap="none" anchor="ctr"/>
              <a:lstStyle/>
              <a:p>
                <a:pPr algn="ctr" eaLnBrk="0" hangingPunct="0">
                  <a:buClr>
                    <a:srgbClr val="6699FF"/>
                  </a:buClr>
                  <a:buFont typeface="Wingdings 3" pitchFamily="18" charset="2"/>
                  <a:buNone/>
                </a:pPr>
                <a:r>
                  <a:rPr lang="en-US" altLang="zh-CN" sz="2800" b="1">
                    <a:solidFill>
                      <a:srgbClr val="008000"/>
                    </a:solidFill>
                    <a:latin typeface="Arial" charset="0"/>
                  </a:rPr>
                  <a:t>A.B.C.7.8.9</a:t>
                </a:r>
              </a:p>
            </p:txBody>
          </p:sp>
        </p:grpSp>
        <p:grpSp>
          <p:nvGrpSpPr>
            <p:cNvPr id="68625" name="Group 14"/>
            <p:cNvGrpSpPr/>
            <p:nvPr/>
          </p:nvGrpSpPr>
          <p:grpSpPr bwMode="auto">
            <a:xfrm>
              <a:off x="2256" y="2304"/>
              <a:ext cx="1392" cy="1440"/>
              <a:chOff x="288" y="2304"/>
              <a:chExt cx="1392" cy="1440"/>
            </a:xfrm>
          </p:grpSpPr>
          <p:pic>
            <p:nvPicPr>
              <p:cNvPr id="68629" name="Picture 1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 y="2304"/>
                <a:ext cx="7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30" name="Line 16"/>
              <p:cNvSpPr>
                <a:spLocks noChangeShapeType="1"/>
              </p:cNvSpPr>
              <p:nvPr/>
            </p:nvSpPr>
            <p:spPr bwMode="auto">
              <a:xfrm>
                <a:off x="1008" y="2928"/>
                <a:ext cx="0" cy="816"/>
              </a:xfrm>
              <a:prstGeom prst="line">
                <a:avLst/>
              </a:prstGeom>
              <a:noFill/>
              <a:ln w="76200">
                <a:solidFill>
                  <a:srgbClr val="FF0000"/>
                </a:solidFill>
                <a:round/>
              </a:ln>
              <a:extLst>
                <a:ext uri="{909E8E84-426E-40DD-AFC4-6F175D3DCCD1}">
                  <a14:hiddenFill xmlns:a14="http://schemas.microsoft.com/office/drawing/2010/main">
                    <a:noFill/>
                  </a14:hiddenFill>
                </a:ext>
              </a:extLst>
            </p:spPr>
            <p:txBody>
              <a:bodyPr anchor="ctr"/>
              <a:lstStyle/>
              <a:p>
                <a:endParaRPr lang="zh-CN" altLang="en-US"/>
              </a:p>
            </p:txBody>
          </p:sp>
          <p:sp>
            <p:nvSpPr>
              <p:cNvPr id="68631" name="Rectangle 17"/>
              <p:cNvSpPr>
                <a:spLocks noChangeArrowheads="1"/>
              </p:cNvSpPr>
              <p:nvPr/>
            </p:nvSpPr>
            <p:spPr bwMode="auto">
              <a:xfrm>
                <a:off x="288" y="3024"/>
                <a:ext cx="1392" cy="240"/>
              </a:xfrm>
              <a:prstGeom prst="rect">
                <a:avLst/>
              </a:prstGeom>
              <a:solidFill>
                <a:srgbClr val="FFFFCC"/>
              </a:solidFill>
              <a:ln w="38100">
                <a:solidFill>
                  <a:schemeClr val="tx1"/>
                </a:solidFill>
                <a:miter lim="800000"/>
              </a:ln>
            </p:spPr>
            <p:txBody>
              <a:bodyPr wrap="none" anchor="ctr"/>
              <a:lstStyle/>
              <a:p>
                <a:pPr algn="ctr" eaLnBrk="0" hangingPunct="0">
                  <a:buClr>
                    <a:srgbClr val="6699FF"/>
                  </a:buClr>
                  <a:buFont typeface="Wingdings 3" pitchFamily="18" charset="2"/>
                  <a:buNone/>
                </a:pPr>
                <a:r>
                  <a:rPr lang="zh-CN" altLang="en-US" sz="2800" b="1">
                    <a:solidFill>
                      <a:schemeClr val="hlink"/>
                    </a:solidFill>
                    <a:latin typeface="Arial" charset="0"/>
                  </a:rPr>
                  <a:t>10.0.2.5</a:t>
                </a:r>
              </a:p>
            </p:txBody>
          </p:sp>
          <p:sp>
            <p:nvSpPr>
              <p:cNvPr id="68632" name="Rectangle 18"/>
              <p:cNvSpPr>
                <a:spLocks noChangeArrowheads="1"/>
              </p:cNvSpPr>
              <p:nvPr/>
            </p:nvSpPr>
            <p:spPr bwMode="auto">
              <a:xfrm>
                <a:off x="288" y="3312"/>
                <a:ext cx="1392" cy="240"/>
              </a:xfrm>
              <a:prstGeom prst="rect">
                <a:avLst/>
              </a:prstGeom>
              <a:solidFill>
                <a:srgbClr val="FFFFCC"/>
              </a:solidFill>
              <a:ln w="38100">
                <a:solidFill>
                  <a:schemeClr val="tx1"/>
                </a:solidFill>
                <a:miter lim="800000"/>
              </a:ln>
            </p:spPr>
            <p:txBody>
              <a:bodyPr wrap="none" anchor="ctr"/>
              <a:lstStyle/>
              <a:p>
                <a:pPr algn="ctr" eaLnBrk="0" hangingPunct="0">
                  <a:buClr>
                    <a:srgbClr val="6699FF"/>
                  </a:buClr>
                  <a:buFont typeface="Wingdings 3" pitchFamily="18" charset="2"/>
                  <a:buNone/>
                </a:pPr>
                <a:r>
                  <a:rPr lang="en-US" altLang="zh-CN" sz="2800" b="1">
                    <a:solidFill>
                      <a:srgbClr val="008000"/>
                    </a:solidFill>
                    <a:latin typeface="Arial" charset="0"/>
                  </a:rPr>
                  <a:t>A.B.C.4.5.6</a:t>
                </a:r>
              </a:p>
            </p:txBody>
          </p:sp>
        </p:grpSp>
        <p:sp>
          <p:nvSpPr>
            <p:cNvPr id="833555" name="Text Box 19"/>
            <p:cNvSpPr txBox="1">
              <a:spLocks noChangeArrowheads="1"/>
            </p:cNvSpPr>
            <p:nvPr/>
          </p:nvSpPr>
          <p:spPr bwMode="auto">
            <a:xfrm>
              <a:off x="864" y="3792"/>
              <a:ext cx="301" cy="365"/>
            </a:xfrm>
            <a:prstGeom prst="rect">
              <a:avLst/>
            </a:prstGeom>
            <a:noFill/>
            <a:ln w="9525">
              <a:noFill/>
              <a:miter lim="800000"/>
            </a:ln>
            <a:effec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buClr>
                  <a:srgbClr val="6699FF"/>
                </a:buClr>
                <a:buFont typeface="Wingdings 3" pitchFamily="18" charset="2"/>
                <a:buNone/>
              </a:pPr>
              <a:r>
                <a:rPr lang="en-US" altLang="zh-CN" sz="3200" b="1">
                  <a:effectLst>
                    <a:outerShdw blurRad="38100" dist="38100" dir="2700000" algn="tl">
                      <a:srgbClr val="C0C0C0"/>
                    </a:outerShdw>
                  </a:effectLst>
                  <a:latin typeface="Arial" charset="0"/>
                </a:rPr>
                <a:t>A</a:t>
              </a:r>
            </a:p>
          </p:txBody>
        </p:sp>
        <p:sp>
          <p:nvSpPr>
            <p:cNvPr id="833556" name="Text Box 20"/>
            <p:cNvSpPr txBox="1">
              <a:spLocks noChangeArrowheads="1"/>
            </p:cNvSpPr>
            <p:nvPr/>
          </p:nvSpPr>
          <p:spPr bwMode="auto">
            <a:xfrm>
              <a:off x="2832" y="3792"/>
              <a:ext cx="301" cy="365"/>
            </a:xfrm>
            <a:prstGeom prst="rect">
              <a:avLst/>
            </a:prstGeom>
            <a:noFill/>
            <a:ln w="9525">
              <a:noFill/>
              <a:miter lim="800000"/>
            </a:ln>
            <a:effec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buClr>
                  <a:srgbClr val="6699FF"/>
                </a:buClr>
                <a:buFont typeface="Wingdings 3" pitchFamily="18" charset="2"/>
                <a:buNone/>
              </a:pPr>
              <a:r>
                <a:rPr lang="en-US" altLang="zh-CN" sz="3200" b="1">
                  <a:effectLst>
                    <a:outerShdw blurRad="38100" dist="38100" dir="2700000" algn="tl">
                      <a:srgbClr val="C0C0C0"/>
                    </a:outerShdw>
                  </a:effectLst>
                  <a:latin typeface="Arial" charset="0"/>
                </a:rPr>
                <a:t>B</a:t>
              </a:r>
            </a:p>
          </p:txBody>
        </p:sp>
        <p:sp>
          <p:nvSpPr>
            <p:cNvPr id="833557" name="Text Box 21"/>
            <p:cNvSpPr txBox="1">
              <a:spLocks noChangeArrowheads="1"/>
            </p:cNvSpPr>
            <p:nvPr/>
          </p:nvSpPr>
          <p:spPr bwMode="auto">
            <a:xfrm>
              <a:off x="4800" y="3792"/>
              <a:ext cx="301" cy="365"/>
            </a:xfrm>
            <a:prstGeom prst="rect">
              <a:avLst/>
            </a:prstGeom>
            <a:noFill/>
            <a:ln w="9525">
              <a:noFill/>
              <a:miter lim="800000"/>
            </a:ln>
            <a:effec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buClr>
                  <a:srgbClr val="6699FF"/>
                </a:buClr>
                <a:buFont typeface="Wingdings 3" pitchFamily="18" charset="2"/>
                <a:buNone/>
              </a:pPr>
              <a:r>
                <a:rPr lang="en-US" altLang="zh-CN" sz="3200" b="1">
                  <a:effectLst>
                    <a:outerShdw blurRad="38100" dist="38100" dir="2700000" algn="tl">
                      <a:srgbClr val="C0C0C0"/>
                    </a:outerShdw>
                  </a:effectLst>
                  <a:latin typeface="Arial" charset="0"/>
                </a:rPr>
                <a:t>C</a:t>
              </a:r>
            </a:p>
          </p:txBody>
        </p:sp>
      </p:grpSp>
      <p:sp>
        <p:nvSpPr>
          <p:cNvPr id="68611" name="Rectangle 22"/>
          <p:cNvSpPr>
            <a:spLocks noGrp="1" noChangeArrowheads="1"/>
          </p:cNvSpPr>
          <p:nvPr>
            <p:ph type="title"/>
          </p:nvPr>
        </p:nvSpPr>
        <p:spPr>
          <a:xfrm>
            <a:off x="611188" y="333375"/>
            <a:ext cx="7793037" cy="1143000"/>
          </a:xfrm>
        </p:spPr>
        <p:txBody>
          <a:bodyPr/>
          <a:lstStyle/>
          <a:p>
            <a:pPr eaLnBrk="1" hangingPunct="1"/>
            <a:r>
              <a:rPr lang="en-US" altLang="zh-CN" smtClean="0">
                <a:cs typeface="Arial" charset="0"/>
              </a:rPr>
              <a:t>ARP operation:</a:t>
            </a:r>
            <a:r>
              <a:rPr lang="en-US" altLang="zh-CN" smtClean="0">
                <a:solidFill>
                  <a:schemeClr val="accent2"/>
                </a:solidFill>
                <a:cs typeface="Arial" charset="0"/>
              </a:rPr>
              <a:t> </a:t>
            </a:r>
            <a:r>
              <a:rPr lang="en-US" altLang="zh-CN" smtClean="0">
                <a:solidFill>
                  <a:schemeClr val="hlink"/>
                </a:solidFill>
                <a:cs typeface="Arial" charset="0"/>
              </a:rPr>
              <a:t>Caching</a:t>
            </a:r>
          </a:p>
        </p:txBody>
      </p:sp>
      <p:sp>
        <p:nvSpPr>
          <p:cNvPr id="833559" name="Rectangle 23"/>
          <p:cNvSpPr>
            <a:spLocks noChangeArrowheads="1"/>
          </p:cNvSpPr>
          <p:nvPr/>
        </p:nvSpPr>
        <p:spPr bwMode="auto">
          <a:xfrm>
            <a:off x="250825" y="1916113"/>
            <a:ext cx="2362200" cy="990600"/>
          </a:xfrm>
          <a:prstGeom prst="rect">
            <a:avLst/>
          </a:prstGeom>
          <a:solidFill>
            <a:schemeClr val="hlink"/>
          </a:solidFill>
          <a:ln w="38100">
            <a:solidFill>
              <a:schemeClr val="tx1"/>
            </a:solidFill>
            <a:miter lim="800000"/>
          </a:ln>
        </p:spPr>
        <p:txBody>
          <a:bodyPr wrap="none"/>
          <a:lstStyle/>
          <a:p>
            <a:pPr algn="ctr" eaLnBrk="0" hangingPunct="0">
              <a:buClr>
                <a:srgbClr val="6699FF"/>
              </a:buClr>
              <a:buFont typeface="Wingdings 3" pitchFamily="18" charset="2"/>
              <a:buNone/>
            </a:pPr>
            <a:r>
              <a:rPr lang="en-US" altLang="zh-CN" b="1" u="sng">
                <a:solidFill>
                  <a:schemeClr val="bg1"/>
                </a:solidFill>
                <a:latin typeface="Arial" charset="0"/>
              </a:rPr>
              <a:t>ARP Table:</a:t>
            </a:r>
          </a:p>
          <a:p>
            <a:pPr algn="ctr" eaLnBrk="0" hangingPunct="0">
              <a:buClr>
                <a:srgbClr val="6699FF"/>
              </a:buClr>
              <a:buFont typeface="Wingdings 3" pitchFamily="18" charset="2"/>
              <a:buNone/>
            </a:pPr>
            <a:endParaRPr lang="en-US" altLang="zh-CN" b="1">
              <a:solidFill>
                <a:schemeClr val="bg1"/>
              </a:solidFill>
              <a:latin typeface="Arial" charset="0"/>
            </a:endParaRPr>
          </a:p>
          <a:p>
            <a:pPr algn="ctr" eaLnBrk="0" hangingPunct="0">
              <a:buClr>
                <a:srgbClr val="6699FF"/>
              </a:buClr>
              <a:buFont typeface="Wingdings 3" pitchFamily="18" charset="2"/>
              <a:buNone/>
            </a:pPr>
            <a:r>
              <a:rPr lang="en-US" altLang="zh-CN" sz="1600" b="1">
                <a:solidFill>
                  <a:schemeClr val="bg1"/>
                </a:solidFill>
                <a:latin typeface="Arial" charset="0"/>
              </a:rPr>
              <a:t>A.B.C.7.8.9 – 10.0.2.9</a:t>
            </a:r>
          </a:p>
        </p:txBody>
      </p:sp>
      <p:sp>
        <p:nvSpPr>
          <p:cNvPr id="833560" name="AutoShape 24"/>
          <p:cNvSpPr>
            <a:spLocks noChangeArrowheads="1"/>
          </p:cNvSpPr>
          <p:nvPr/>
        </p:nvSpPr>
        <p:spPr bwMode="auto">
          <a:xfrm>
            <a:off x="1371600" y="2819400"/>
            <a:ext cx="7010400" cy="1066800"/>
          </a:xfrm>
          <a:prstGeom prst="curvedDownArrow">
            <a:avLst>
              <a:gd name="adj1" fmla="val 48099"/>
              <a:gd name="adj2" fmla="val 93491"/>
              <a:gd name="adj3" fmla="val 33333"/>
            </a:avLst>
          </a:prstGeom>
          <a:gradFill rotWithShape="0">
            <a:gsLst>
              <a:gs pos="0">
                <a:schemeClr val="accent2"/>
              </a:gs>
              <a:gs pos="100000">
                <a:srgbClr val="66CCFF"/>
              </a:gs>
            </a:gsLst>
            <a:lin ang="5400000" scaled="1"/>
          </a:gra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endParaRPr lang="zh-CN" altLang="en-US"/>
          </a:p>
        </p:txBody>
      </p:sp>
      <p:grpSp>
        <p:nvGrpSpPr>
          <p:cNvPr id="6" name="Group 25"/>
          <p:cNvGrpSpPr/>
          <p:nvPr/>
        </p:nvGrpSpPr>
        <p:grpSpPr bwMode="auto">
          <a:xfrm>
            <a:off x="2971800" y="2362200"/>
            <a:ext cx="5867400" cy="838200"/>
            <a:chOff x="1872" y="1488"/>
            <a:chExt cx="3696" cy="528"/>
          </a:xfrm>
        </p:grpSpPr>
        <p:sp>
          <p:nvSpPr>
            <p:cNvPr id="68616" name="Rectangle 26"/>
            <p:cNvSpPr>
              <a:spLocks noChangeArrowheads="1"/>
            </p:cNvSpPr>
            <p:nvPr/>
          </p:nvSpPr>
          <p:spPr bwMode="auto">
            <a:xfrm>
              <a:off x="1872" y="1488"/>
              <a:ext cx="864" cy="528"/>
            </a:xfrm>
            <a:prstGeom prst="rect">
              <a:avLst/>
            </a:prstGeom>
            <a:solidFill>
              <a:srgbClr val="FFFFCC"/>
            </a:solidFill>
            <a:ln w="38100">
              <a:solidFill>
                <a:schemeClr val="tx1"/>
              </a:solidFill>
              <a:miter lim="800000"/>
            </a:ln>
          </p:spPr>
          <p:txBody>
            <a:bodyPr wrap="none" anchor="ctr"/>
            <a:lstStyle/>
            <a:p>
              <a:pPr algn="ctr" eaLnBrk="0" hangingPunct="0">
                <a:buClr>
                  <a:srgbClr val="6699FF"/>
                </a:buClr>
                <a:buFont typeface="Wingdings 3" pitchFamily="18" charset="2"/>
                <a:buNone/>
              </a:pPr>
              <a:r>
                <a:rPr lang="en-US" altLang="zh-CN" b="1">
                  <a:latin typeface="Arial" charset="0"/>
                </a:rPr>
                <a:t>MAC </a:t>
              </a:r>
            </a:p>
            <a:p>
              <a:pPr algn="ctr" eaLnBrk="0" hangingPunct="0">
                <a:buClr>
                  <a:srgbClr val="6699FF"/>
                </a:buClr>
                <a:buFont typeface="Wingdings 3" pitchFamily="18" charset="2"/>
                <a:buNone/>
              </a:pPr>
              <a:r>
                <a:rPr lang="en-US" altLang="zh-CN" b="1">
                  <a:solidFill>
                    <a:srgbClr val="336600"/>
                  </a:solidFill>
                  <a:latin typeface="Arial" charset="0"/>
                </a:rPr>
                <a:t>A.B.C.1.2.3</a:t>
              </a:r>
            </a:p>
          </p:txBody>
        </p:sp>
        <p:sp>
          <p:nvSpPr>
            <p:cNvPr id="68617" name="Rectangle 27"/>
            <p:cNvSpPr>
              <a:spLocks noChangeArrowheads="1"/>
            </p:cNvSpPr>
            <p:nvPr/>
          </p:nvSpPr>
          <p:spPr bwMode="auto">
            <a:xfrm>
              <a:off x="2736" y="1488"/>
              <a:ext cx="816" cy="528"/>
            </a:xfrm>
            <a:prstGeom prst="rect">
              <a:avLst/>
            </a:prstGeom>
            <a:solidFill>
              <a:srgbClr val="FFFFCC"/>
            </a:solidFill>
            <a:ln w="38100">
              <a:solidFill>
                <a:schemeClr val="tx1"/>
              </a:solidFill>
              <a:miter lim="800000"/>
            </a:ln>
          </p:spPr>
          <p:txBody>
            <a:bodyPr wrap="none" anchor="ctr"/>
            <a:lstStyle/>
            <a:p>
              <a:pPr algn="ctr" eaLnBrk="0" hangingPunct="0">
                <a:buClr>
                  <a:srgbClr val="6699FF"/>
                </a:buClr>
                <a:buFont typeface="Wingdings 3" pitchFamily="18" charset="2"/>
                <a:buNone/>
              </a:pPr>
              <a:r>
                <a:rPr lang="en-US" altLang="zh-CN" b="1">
                  <a:latin typeface="Arial" charset="0"/>
                </a:rPr>
                <a:t>MAC</a:t>
              </a:r>
            </a:p>
            <a:p>
              <a:pPr algn="ctr" eaLnBrk="0" hangingPunct="0">
                <a:buClr>
                  <a:srgbClr val="6699FF"/>
                </a:buClr>
                <a:buFont typeface="Wingdings 3" pitchFamily="18" charset="2"/>
                <a:buNone/>
              </a:pPr>
              <a:r>
                <a:rPr lang="en-US" altLang="zh-CN" b="1">
                  <a:solidFill>
                    <a:srgbClr val="FF0000"/>
                  </a:solidFill>
                  <a:latin typeface="Arial" charset="0"/>
                </a:rPr>
                <a:t>A.B.C.7.8.9</a:t>
              </a:r>
            </a:p>
          </p:txBody>
        </p:sp>
        <p:sp>
          <p:nvSpPr>
            <p:cNvPr id="68618" name="Rectangle 28"/>
            <p:cNvSpPr>
              <a:spLocks noChangeArrowheads="1"/>
            </p:cNvSpPr>
            <p:nvPr/>
          </p:nvSpPr>
          <p:spPr bwMode="auto">
            <a:xfrm>
              <a:off x="3552" y="1488"/>
              <a:ext cx="2016" cy="528"/>
            </a:xfrm>
            <a:prstGeom prst="rect">
              <a:avLst/>
            </a:prstGeom>
            <a:solidFill>
              <a:srgbClr val="FFFFCC"/>
            </a:solidFill>
            <a:ln w="38100">
              <a:solidFill>
                <a:schemeClr val="tx1"/>
              </a:solidFill>
              <a:miter lim="800000"/>
            </a:ln>
          </p:spPr>
          <p:txBody>
            <a:bodyPr wrap="none" anchor="ctr"/>
            <a:lstStyle/>
            <a:p>
              <a:endParaRPr lang="zh-CN" altLang="en-US"/>
            </a:p>
          </p:txBody>
        </p:sp>
        <p:sp>
          <p:nvSpPr>
            <p:cNvPr id="68619" name="Rectangle 29"/>
            <p:cNvSpPr>
              <a:spLocks noChangeArrowheads="1"/>
            </p:cNvSpPr>
            <p:nvPr/>
          </p:nvSpPr>
          <p:spPr bwMode="auto">
            <a:xfrm>
              <a:off x="3600" y="1536"/>
              <a:ext cx="624" cy="432"/>
            </a:xfrm>
            <a:prstGeom prst="rect">
              <a:avLst/>
            </a:prstGeom>
            <a:solidFill>
              <a:srgbClr val="CCECFF"/>
            </a:solidFill>
            <a:ln w="38100">
              <a:solidFill>
                <a:schemeClr val="tx1"/>
              </a:solidFill>
              <a:miter lim="800000"/>
            </a:ln>
          </p:spPr>
          <p:txBody>
            <a:bodyPr wrap="none" anchor="ctr"/>
            <a:lstStyle/>
            <a:p>
              <a:pPr algn="ctr" eaLnBrk="0" hangingPunct="0">
                <a:buClr>
                  <a:srgbClr val="6699FF"/>
                </a:buClr>
                <a:buFont typeface="Wingdings 3" pitchFamily="18" charset="2"/>
                <a:buNone/>
              </a:pPr>
              <a:r>
                <a:rPr lang="en-US" altLang="zh-CN" sz="2000" b="1">
                  <a:latin typeface="Arial" charset="0"/>
                </a:rPr>
                <a:t>IP</a:t>
              </a:r>
            </a:p>
            <a:p>
              <a:pPr algn="ctr" eaLnBrk="0" hangingPunct="0">
                <a:buClr>
                  <a:srgbClr val="6699FF"/>
                </a:buClr>
                <a:buFont typeface="Wingdings 3" pitchFamily="18" charset="2"/>
                <a:buNone/>
              </a:pPr>
              <a:r>
                <a:rPr lang="en-US" altLang="zh-CN" sz="2000" b="1">
                  <a:solidFill>
                    <a:schemeClr val="tx2"/>
                  </a:solidFill>
                  <a:latin typeface="Arial" charset="0"/>
                </a:rPr>
                <a:t>10.0.2.1</a:t>
              </a:r>
            </a:p>
          </p:txBody>
        </p:sp>
        <p:sp>
          <p:nvSpPr>
            <p:cNvPr id="68620" name="Rectangle 30"/>
            <p:cNvSpPr>
              <a:spLocks noChangeArrowheads="1"/>
            </p:cNvSpPr>
            <p:nvPr/>
          </p:nvSpPr>
          <p:spPr bwMode="auto">
            <a:xfrm>
              <a:off x="4224" y="1536"/>
              <a:ext cx="624" cy="432"/>
            </a:xfrm>
            <a:prstGeom prst="rect">
              <a:avLst/>
            </a:prstGeom>
            <a:solidFill>
              <a:srgbClr val="CCECFF"/>
            </a:solidFill>
            <a:ln w="38100">
              <a:solidFill>
                <a:schemeClr val="tx1"/>
              </a:solidFill>
              <a:miter lim="800000"/>
            </a:ln>
          </p:spPr>
          <p:txBody>
            <a:bodyPr wrap="none" anchor="ctr"/>
            <a:lstStyle/>
            <a:p>
              <a:pPr algn="ctr" eaLnBrk="0" hangingPunct="0">
                <a:buClr>
                  <a:srgbClr val="6699FF"/>
                </a:buClr>
                <a:buFont typeface="Wingdings 3" pitchFamily="18" charset="2"/>
                <a:buNone/>
              </a:pPr>
              <a:r>
                <a:rPr lang="en-US" altLang="zh-CN" sz="2000" b="1">
                  <a:latin typeface="Arial" charset="0"/>
                </a:rPr>
                <a:t>IP</a:t>
              </a:r>
            </a:p>
            <a:p>
              <a:pPr algn="ctr" eaLnBrk="0" hangingPunct="0">
                <a:buClr>
                  <a:srgbClr val="6699FF"/>
                </a:buClr>
                <a:buFont typeface="Wingdings 3" pitchFamily="18" charset="2"/>
                <a:buNone/>
              </a:pPr>
              <a:r>
                <a:rPr lang="en-US" altLang="zh-CN" sz="2000" b="1">
                  <a:solidFill>
                    <a:schemeClr val="tx2"/>
                  </a:solidFill>
                  <a:latin typeface="Arial" charset="0"/>
                </a:rPr>
                <a:t>10.0.2.9</a:t>
              </a:r>
            </a:p>
          </p:txBody>
        </p:sp>
        <p:sp>
          <p:nvSpPr>
            <p:cNvPr id="68621" name="Rectangle 31"/>
            <p:cNvSpPr>
              <a:spLocks noChangeArrowheads="1"/>
            </p:cNvSpPr>
            <p:nvPr/>
          </p:nvSpPr>
          <p:spPr bwMode="auto">
            <a:xfrm>
              <a:off x="4848" y="1536"/>
              <a:ext cx="672" cy="432"/>
            </a:xfrm>
            <a:prstGeom prst="rect">
              <a:avLst/>
            </a:prstGeom>
            <a:solidFill>
              <a:srgbClr val="CCECFF"/>
            </a:solidFill>
            <a:ln w="38100">
              <a:solidFill>
                <a:schemeClr val="tx1"/>
              </a:solidFill>
              <a:miter lim="800000"/>
            </a:ln>
          </p:spPr>
          <p:txBody>
            <a:bodyPr wrap="none" anchor="ctr"/>
            <a:lstStyle/>
            <a:p>
              <a:pPr algn="ctr" eaLnBrk="0" hangingPunct="0">
                <a:buClr>
                  <a:srgbClr val="6699FF"/>
                </a:buClr>
                <a:buFont typeface="Wingdings 3" pitchFamily="18" charset="2"/>
                <a:buNone/>
              </a:pPr>
              <a:r>
                <a:rPr lang="en-US" altLang="zh-CN" sz="2000" b="1">
                  <a:latin typeface="Arial" charset="0"/>
                </a:rPr>
                <a:t>Data</a:t>
              </a:r>
            </a:p>
          </p:txBody>
        </p:sp>
      </p:grpSp>
      <p:sp>
        <p:nvSpPr>
          <p:cNvPr id="833568" name="AutoShape 32"/>
          <p:cNvSpPr>
            <a:spLocks noChangeArrowheads="1"/>
          </p:cNvSpPr>
          <p:nvPr/>
        </p:nvSpPr>
        <p:spPr bwMode="auto">
          <a:xfrm>
            <a:off x="1752600" y="1828800"/>
            <a:ext cx="3200400" cy="6858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10082" y="5399"/>
                  <a:pt x="9371" y="5543"/>
                  <a:pt x="8710" y="5820"/>
                </a:cubicBezTo>
                <a:lnTo>
                  <a:pt x="6620" y="841"/>
                </a:lnTo>
                <a:cubicBezTo>
                  <a:pt x="7943" y="286"/>
                  <a:pt x="9364" y="-1"/>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gradFill rotWithShape="0">
            <a:gsLst>
              <a:gs pos="0">
                <a:schemeClr val="accent2"/>
              </a:gs>
              <a:gs pos="100000">
                <a:srgbClr val="CCE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23" presetClass="entr" presetSubtype="36" fill="hold" grpId="0" nodeType="afterEffect">
                                  <p:stCondLst>
                                    <p:cond delay="0"/>
                                  </p:stCondLst>
                                  <p:childTnLst>
                                    <p:set>
                                      <p:cBhvr>
                                        <p:cTn id="10" dur="1" fill="hold">
                                          <p:stCondLst>
                                            <p:cond delay="0"/>
                                          </p:stCondLst>
                                        </p:cTn>
                                        <p:tgtEl>
                                          <p:spTgt spid="833559"/>
                                        </p:tgtEl>
                                        <p:attrNameLst>
                                          <p:attrName>style.visibility</p:attrName>
                                        </p:attrNameLst>
                                      </p:cBhvr>
                                      <p:to>
                                        <p:strVal val="visible"/>
                                      </p:to>
                                    </p:set>
                                    <p:anim calcmode="lin" valueType="num">
                                      <p:cBhvr>
                                        <p:cTn id="11" dur="500" fill="hold"/>
                                        <p:tgtEl>
                                          <p:spTgt spid="833559"/>
                                        </p:tgtEl>
                                        <p:attrNameLst>
                                          <p:attrName>ppt_w</p:attrName>
                                        </p:attrNameLst>
                                      </p:cBhvr>
                                      <p:tavLst>
                                        <p:tav tm="0">
                                          <p:val>
                                            <p:strVal val="(6*min(max(#ppt_w*#ppt_h,.3),1)-7.4)/-.7*#ppt_w"/>
                                          </p:val>
                                        </p:tav>
                                        <p:tav tm="100000">
                                          <p:val>
                                            <p:strVal val="#ppt_w"/>
                                          </p:val>
                                        </p:tav>
                                      </p:tavLst>
                                    </p:anim>
                                    <p:anim calcmode="lin" valueType="num">
                                      <p:cBhvr>
                                        <p:cTn id="12" dur="500" fill="hold"/>
                                        <p:tgtEl>
                                          <p:spTgt spid="833559"/>
                                        </p:tgtEl>
                                        <p:attrNameLst>
                                          <p:attrName>ppt_h</p:attrName>
                                        </p:attrNameLst>
                                      </p:cBhvr>
                                      <p:tavLst>
                                        <p:tav tm="0">
                                          <p:val>
                                            <p:strVal val="(6*min(max(#ppt_w*#ppt_h,.3),1)-7.4)/-.7*#ppt_h"/>
                                          </p:val>
                                        </p:tav>
                                        <p:tav tm="100000">
                                          <p:val>
                                            <p:strVal val="#ppt_h"/>
                                          </p:val>
                                        </p:tav>
                                      </p:tavLst>
                                    </p:anim>
                                    <p:anim calcmode="lin" valueType="num">
                                      <p:cBhvr>
                                        <p:cTn id="13" dur="500" fill="hold"/>
                                        <p:tgtEl>
                                          <p:spTgt spid="833559"/>
                                        </p:tgtEl>
                                        <p:attrNameLst>
                                          <p:attrName>ppt_x</p:attrName>
                                        </p:attrNameLst>
                                      </p:cBhvr>
                                      <p:tavLst>
                                        <p:tav tm="0">
                                          <p:val>
                                            <p:fltVal val="0.5"/>
                                          </p:val>
                                        </p:tav>
                                        <p:tav tm="100000">
                                          <p:val>
                                            <p:strVal val="#ppt_x"/>
                                          </p:val>
                                        </p:tav>
                                      </p:tavLst>
                                    </p:anim>
                                    <p:anim calcmode="lin" valueType="num">
                                      <p:cBhvr>
                                        <p:cTn id="14" dur="500" fill="hold"/>
                                        <p:tgtEl>
                                          <p:spTgt spid="833559"/>
                                        </p:tgtEl>
                                        <p:attrNameLst>
                                          <p:attrName>ppt_y</p:attrName>
                                        </p:attrNameLst>
                                      </p:cBhvr>
                                      <p:tavLst>
                                        <p:tav tm="0">
                                          <p:val>
                                            <p:strVal val="1+(6*min(max(#ppt_w*#ppt_h,.3),1)-7.4)/-.7*#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833560"/>
                                        </p:tgtEl>
                                        <p:attrNameLst>
                                          <p:attrName>style.visibility</p:attrName>
                                        </p:attrNameLst>
                                      </p:cBhvr>
                                      <p:to>
                                        <p:strVal val="visible"/>
                                      </p:to>
                                    </p:set>
                                    <p:animEffect transition="in" filter="wipe(left)">
                                      <p:cBhvr>
                                        <p:cTn id="19" dur="500"/>
                                        <p:tgtEl>
                                          <p:spTgt spid="83356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833568"/>
                                        </p:tgtEl>
                                        <p:attrNameLst>
                                          <p:attrName>style.visibility</p:attrName>
                                        </p:attrNameLst>
                                      </p:cBhvr>
                                      <p:to>
                                        <p:strVal val="visible"/>
                                      </p:to>
                                    </p:set>
                                    <p:animEffect transition="in" filter="wipe(left)">
                                      <p:cBhvr>
                                        <p:cTn id="29" dur="500"/>
                                        <p:tgtEl>
                                          <p:spTgt spid="833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3559" grpId="0" animBg="1" autoUpdateAnimBg="0"/>
      <p:bldP spid="833560" grpId="0" animBg="1"/>
      <p:bldP spid="83356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altLang="zh-CN" smtClean="0">
                <a:cs typeface="Arial" charset="0"/>
              </a:rPr>
              <a:t>ARP:</a:t>
            </a:r>
            <a:r>
              <a:rPr lang="en-US" altLang="zh-CN" smtClean="0">
                <a:solidFill>
                  <a:schemeClr val="accent2"/>
                </a:solidFill>
                <a:cs typeface="Arial" charset="0"/>
              </a:rPr>
              <a:t> </a:t>
            </a:r>
            <a:r>
              <a:rPr lang="en-US" altLang="zh-CN" smtClean="0">
                <a:solidFill>
                  <a:schemeClr val="hlink"/>
                </a:solidFill>
                <a:cs typeface="Arial" charset="0"/>
              </a:rPr>
              <a:t>Destination local</a:t>
            </a:r>
          </a:p>
        </p:txBody>
      </p:sp>
      <p:pic>
        <p:nvPicPr>
          <p:cNvPr id="8355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325688"/>
            <a:ext cx="8763000" cy="308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835587"/>
                                        </p:tgtEl>
                                        <p:attrNameLst>
                                          <p:attrName>style.visibility</p:attrName>
                                        </p:attrNameLst>
                                      </p:cBhvr>
                                      <p:to>
                                        <p:strVal val="visible"/>
                                      </p:to>
                                    </p:set>
                                    <p:animEffect transition="in" filter="dissolve">
                                      <p:cBhvr>
                                        <p:cTn id="7" dur="500"/>
                                        <p:tgtEl>
                                          <p:spTgt spid="8355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755650" y="333375"/>
            <a:ext cx="7793038" cy="1143000"/>
          </a:xfrm>
        </p:spPr>
        <p:txBody>
          <a:bodyPr/>
          <a:lstStyle/>
          <a:p>
            <a:pPr eaLnBrk="1" hangingPunct="1"/>
            <a:r>
              <a:rPr lang="en-US" altLang="zh-CN" sz="3400" smtClean="0">
                <a:cs typeface="Arial" charset="0"/>
              </a:rPr>
              <a:t>ARP: </a:t>
            </a:r>
            <a:r>
              <a:rPr lang="en-US" altLang="zh-CN" sz="3400" smtClean="0">
                <a:solidFill>
                  <a:schemeClr val="hlink"/>
                </a:solidFill>
              </a:rPr>
              <a:t>Internetwork Communication</a:t>
            </a:r>
          </a:p>
        </p:txBody>
      </p:sp>
      <p:sp>
        <p:nvSpPr>
          <p:cNvPr id="837635" name="Rectangle 3"/>
          <p:cNvSpPr>
            <a:spLocks noGrp="1" noChangeArrowheads="1"/>
          </p:cNvSpPr>
          <p:nvPr>
            <p:ph type="body" idx="1"/>
          </p:nvPr>
        </p:nvSpPr>
        <p:spPr>
          <a:xfrm>
            <a:off x="533400" y="4143375"/>
            <a:ext cx="8610600" cy="1676400"/>
          </a:xfrm>
        </p:spPr>
        <p:txBody>
          <a:bodyPr/>
          <a:lstStyle/>
          <a:p>
            <a:pPr eaLnBrk="1" hangingPunct="1"/>
            <a:r>
              <a:rPr lang="en-US" altLang="zh-CN" sz="2800" dirty="0" smtClean="0">
                <a:cs typeface="Arial" charset="0"/>
              </a:rPr>
              <a:t>How to communicate with devices that are not on the same physical network segment?</a:t>
            </a:r>
          </a:p>
          <a:p>
            <a:pPr lvl="1" eaLnBrk="1" hangingPunct="1"/>
            <a:r>
              <a:rPr lang="en-US" altLang="zh-CN" sz="2800" dirty="0" smtClean="0">
                <a:cs typeface="Arial" charset="0"/>
              </a:rPr>
              <a:t>Default gateway</a:t>
            </a:r>
          </a:p>
          <a:p>
            <a:pPr lvl="1" eaLnBrk="1" hangingPunct="1"/>
            <a:r>
              <a:rPr lang="en-US" altLang="zh-CN" sz="2800" dirty="0" smtClean="0">
                <a:cs typeface="Arial" charset="0"/>
              </a:rPr>
              <a:t>Proxy ARP</a:t>
            </a:r>
          </a:p>
        </p:txBody>
      </p:sp>
      <p:pic>
        <p:nvPicPr>
          <p:cNvPr id="8376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0025" y="1700213"/>
            <a:ext cx="610235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837636"/>
                                        </p:tgtEl>
                                        <p:attrNameLst>
                                          <p:attrName>style.visibility</p:attrName>
                                        </p:attrNameLst>
                                      </p:cBhvr>
                                      <p:to>
                                        <p:strVal val="visible"/>
                                      </p:to>
                                    </p:set>
                                    <p:animEffect transition="in" filter="dissolve">
                                      <p:cBhvr>
                                        <p:cTn id="7" dur="500"/>
                                        <p:tgtEl>
                                          <p:spTgt spid="837636"/>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837635">
                                            <p:txEl>
                                              <p:pRg st="0" end="0"/>
                                            </p:txEl>
                                          </p:spTgt>
                                        </p:tgtEl>
                                        <p:attrNameLst>
                                          <p:attrName>style.visibility</p:attrName>
                                        </p:attrNameLst>
                                      </p:cBhvr>
                                      <p:to>
                                        <p:strVal val="visible"/>
                                      </p:to>
                                    </p:set>
                                    <p:anim calcmode="lin" valueType="num">
                                      <p:cBhvr additive="base">
                                        <p:cTn id="11" dur="500" fill="hold"/>
                                        <p:tgtEl>
                                          <p:spTgt spid="837635">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837635">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837635">
                                            <p:txEl>
                                              <p:pRg st="1" end="1"/>
                                            </p:txEl>
                                          </p:spTgt>
                                        </p:tgtEl>
                                        <p:attrNameLst>
                                          <p:attrName>style.visibility</p:attrName>
                                        </p:attrNameLst>
                                      </p:cBhvr>
                                      <p:to>
                                        <p:strVal val="visible"/>
                                      </p:to>
                                    </p:set>
                                    <p:anim calcmode="lin" valueType="num">
                                      <p:cBhvr additive="base">
                                        <p:cTn id="15" dur="500" fill="hold"/>
                                        <p:tgtEl>
                                          <p:spTgt spid="837635">
                                            <p:txEl>
                                              <p:pRg st="1" end="1"/>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837635">
                                            <p:txEl>
                                              <p:pRg st="1" end="1"/>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837635">
                                            <p:txEl>
                                              <p:pRg st="2" end="2"/>
                                            </p:txEl>
                                          </p:spTgt>
                                        </p:tgtEl>
                                        <p:attrNameLst>
                                          <p:attrName>style.visibility</p:attrName>
                                        </p:attrNameLst>
                                      </p:cBhvr>
                                      <p:to>
                                        <p:strVal val="visible"/>
                                      </p:to>
                                    </p:set>
                                    <p:anim calcmode="lin" valueType="num">
                                      <p:cBhvr additive="base">
                                        <p:cTn id="19" dur="500" fill="hold"/>
                                        <p:tgtEl>
                                          <p:spTgt spid="837635">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837635">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7635" grpId="0" build="p" autoUpdateAnimBg="0" advAuto="0"/>
    </p:bld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684213" y="333375"/>
            <a:ext cx="7793037" cy="1143000"/>
          </a:xfrm>
        </p:spPr>
        <p:txBody>
          <a:bodyPr/>
          <a:lstStyle/>
          <a:p>
            <a:pPr eaLnBrk="1" hangingPunct="1"/>
            <a:r>
              <a:rPr lang="en-US" altLang="zh-CN" smtClean="0">
                <a:cs typeface="Arial" charset="0"/>
              </a:rPr>
              <a:t>Default gateway</a:t>
            </a:r>
          </a:p>
        </p:txBody>
      </p:sp>
      <p:sp>
        <p:nvSpPr>
          <p:cNvPr id="839683" name="Rectangle 3"/>
          <p:cNvSpPr>
            <a:spLocks noGrp="1" noChangeArrowheads="1"/>
          </p:cNvSpPr>
          <p:nvPr>
            <p:ph type="body" idx="1"/>
          </p:nvPr>
        </p:nvSpPr>
        <p:spPr>
          <a:xfrm>
            <a:off x="323850" y="1773238"/>
            <a:ext cx="8610600" cy="4495800"/>
          </a:xfrm>
        </p:spPr>
        <p:txBody>
          <a:bodyPr/>
          <a:lstStyle/>
          <a:p>
            <a:pPr eaLnBrk="1" hangingPunct="1">
              <a:lnSpc>
                <a:spcPct val="90000"/>
              </a:lnSpc>
            </a:pPr>
            <a:r>
              <a:rPr lang="en-US" altLang="zh-CN" sz="2600" smtClean="0">
                <a:cs typeface="Arial" charset="0"/>
              </a:rPr>
              <a:t>In order for a device to communicate with another device on another network, you must supply it with a </a:t>
            </a:r>
            <a:r>
              <a:rPr lang="en-US" altLang="zh-CN" sz="2600" smtClean="0">
                <a:solidFill>
                  <a:srgbClr val="FF0000"/>
                </a:solidFill>
                <a:cs typeface="Arial" charset="0"/>
              </a:rPr>
              <a:t>default gateway</a:t>
            </a:r>
            <a:r>
              <a:rPr lang="en-US" altLang="zh-CN" sz="2600" smtClean="0">
                <a:cs typeface="Arial" charset="0"/>
              </a:rPr>
              <a:t>. </a:t>
            </a:r>
          </a:p>
          <a:p>
            <a:pPr eaLnBrk="1" hangingPunct="1">
              <a:lnSpc>
                <a:spcPct val="90000"/>
              </a:lnSpc>
            </a:pPr>
            <a:r>
              <a:rPr lang="en-US" altLang="zh-CN" sz="2600" smtClean="0">
                <a:cs typeface="Arial" charset="0"/>
              </a:rPr>
              <a:t>A default gateway is </a:t>
            </a:r>
            <a:r>
              <a:rPr lang="en-US" altLang="zh-CN" sz="2600" smtClean="0">
                <a:solidFill>
                  <a:schemeClr val="hlink"/>
                </a:solidFill>
                <a:cs typeface="Arial" charset="0"/>
              </a:rPr>
              <a:t>the IP address of the interface</a:t>
            </a:r>
            <a:r>
              <a:rPr lang="en-US" altLang="zh-CN" sz="2600" smtClean="0">
                <a:cs typeface="Arial" charset="0"/>
              </a:rPr>
              <a:t> on the router that connects to the network segment on which the source host is located. </a:t>
            </a:r>
          </a:p>
          <a:p>
            <a:pPr eaLnBrk="1" hangingPunct="1">
              <a:lnSpc>
                <a:spcPct val="90000"/>
              </a:lnSpc>
            </a:pPr>
            <a:r>
              <a:rPr lang="en-US" altLang="zh-CN" sz="2600" smtClean="0">
                <a:solidFill>
                  <a:srgbClr val="000000"/>
                </a:solidFill>
                <a:cs typeface="Arial" charset="0"/>
              </a:rPr>
              <a:t>In order for a device to send data to the address of a device that is on another network segment, the source device sends the data to a </a:t>
            </a:r>
            <a:r>
              <a:rPr lang="en-US" altLang="zh-CN" sz="2600" smtClean="0">
                <a:solidFill>
                  <a:srgbClr val="FF0000"/>
                </a:solidFill>
                <a:cs typeface="Arial" charset="0"/>
              </a:rPr>
              <a:t>default gateway</a:t>
            </a:r>
            <a:r>
              <a:rPr lang="en-US" altLang="zh-CN" sz="2600" smtClean="0">
                <a:solidFill>
                  <a:srgbClr val="000000"/>
                </a:solidFill>
                <a:cs typeface="Arial" charset="0"/>
              </a:rPr>
              <a:t>.</a:t>
            </a:r>
            <a:r>
              <a:rPr lang="en-US" altLang="zh-CN" sz="2600" smtClean="0">
                <a:cs typeface="Arial" charset="0"/>
              </a:rPr>
              <a:t> </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39683">
                                            <p:txEl>
                                              <p:pRg st="0" end="0"/>
                                            </p:txEl>
                                          </p:spTgt>
                                        </p:tgtEl>
                                        <p:attrNameLst>
                                          <p:attrName>style.visibility</p:attrName>
                                        </p:attrNameLst>
                                      </p:cBhvr>
                                      <p:to>
                                        <p:strVal val="visible"/>
                                      </p:to>
                                    </p:set>
                                    <p:anim calcmode="lin" valueType="num">
                                      <p:cBhvr additive="base">
                                        <p:cTn id="7" dur="500" fill="hold"/>
                                        <p:tgtEl>
                                          <p:spTgt spid="83968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83968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839683">
                                            <p:txEl>
                                              <p:pRg st="1" end="1"/>
                                            </p:txEl>
                                          </p:spTgt>
                                        </p:tgtEl>
                                        <p:attrNameLst>
                                          <p:attrName>style.visibility</p:attrName>
                                        </p:attrNameLst>
                                      </p:cBhvr>
                                      <p:to>
                                        <p:strVal val="visible"/>
                                      </p:to>
                                    </p:set>
                                    <p:anim calcmode="lin" valueType="num">
                                      <p:cBhvr additive="base">
                                        <p:cTn id="13" dur="500" fill="hold"/>
                                        <p:tgtEl>
                                          <p:spTgt spid="839683">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83968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839683">
                                            <p:txEl>
                                              <p:pRg st="2" end="2"/>
                                            </p:txEl>
                                          </p:spTgt>
                                        </p:tgtEl>
                                        <p:attrNameLst>
                                          <p:attrName>style.visibility</p:attrName>
                                        </p:attrNameLst>
                                      </p:cBhvr>
                                      <p:to>
                                        <p:strVal val="visible"/>
                                      </p:to>
                                    </p:set>
                                    <p:anim calcmode="lin" valueType="num">
                                      <p:cBhvr additive="base">
                                        <p:cTn id="19" dur="500" fill="hold"/>
                                        <p:tgtEl>
                                          <p:spTgt spid="839683">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83968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683" grpId="0" build="p"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611188" y="260350"/>
            <a:ext cx="7793037" cy="1143000"/>
          </a:xfrm>
        </p:spPr>
        <p:txBody>
          <a:bodyPr/>
          <a:lstStyle/>
          <a:p>
            <a:pPr eaLnBrk="1" hangingPunct="1"/>
            <a:r>
              <a:rPr lang="en-US" altLang="zh-CN" smtClean="0">
                <a:cs typeface="Arial" charset="0"/>
              </a:rPr>
              <a:t>Proxy ARP</a:t>
            </a:r>
            <a:endParaRPr lang="en-US" altLang="zh-CN" smtClean="0">
              <a:solidFill>
                <a:schemeClr val="accent2"/>
              </a:solidFill>
              <a:cs typeface="Arial" charset="0"/>
            </a:endParaRPr>
          </a:p>
        </p:txBody>
      </p:sp>
      <p:pic>
        <p:nvPicPr>
          <p:cNvPr id="8417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773238"/>
            <a:ext cx="7924800"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1732" name="Rectangle 4"/>
          <p:cNvSpPr>
            <a:spLocks noGrp="1" noChangeArrowheads="1"/>
          </p:cNvSpPr>
          <p:nvPr>
            <p:ph type="body" idx="1"/>
          </p:nvPr>
        </p:nvSpPr>
        <p:spPr>
          <a:xfrm>
            <a:off x="468313" y="4581525"/>
            <a:ext cx="8382000" cy="1905000"/>
          </a:xfrm>
          <a:noFill/>
        </p:spPr>
        <p:txBody>
          <a:bodyPr anchor="ctr"/>
          <a:lstStyle/>
          <a:p>
            <a:pPr eaLnBrk="1" hangingPunct="1"/>
            <a:r>
              <a:rPr lang="en-US" altLang="zh-CN" sz="2400" smtClean="0">
                <a:cs typeface="Arial" charset="0"/>
              </a:rPr>
              <a:t>Proxy ARP is a variation of the ARP. </a:t>
            </a:r>
          </a:p>
          <a:p>
            <a:pPr eaLnBrk="1" hangingPunct="1"/>
            <a:r>
              <a:rPr lang="en-US" altLang="zh-CN" sz="2400" smtClean="0">
                <a:cs typeface="Arial" charset="0"/>
              </a:rPr>
              <a:t>In the case the source host does not have a default gateway configured. </a:t>
            </a:r>
          </a:p>
        </p:txBody>
      </p:sp>
      <p:sp>
        <p:nvSpPr>
          <p:cNvPr id="841733" name="AutoShape 5"/>
          <p:cNvSpPr>
            <a:spLocks noChangeArrowheads="1"/>
          </p:cNvSpPr>
          <p:nvPr/>
        </p:nvSpPr>
        <p:spPr bwMode="auto">
          <a:xfrm rot="-9222556">
            <a:off x="1371600" y="2895600"/>
            <a:ext cx="2971800" cy="7620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4491 h 21600"/>
              <a:gd name="T14" fmla="*/ 19545 w 21600"/>
              <a:gd name="T15" fmla="*/ 17109 h 21600"/>
            </a:gdLst>
            <a:ahLst/>
            <a:cxnLst>
              <a:cxn ang="T8">
                <a:pos x="T0" y="T1"/>
              </a:cxn>
              <a:cxn ang="T9">
                <a:pos x="T2" y="T3"/>
              </a:cxn>
              <a:cxn ang="T10">
                <a:pos x="T4" y="T5"/>
              </a:cxn>
              <a:cxn ang="T11">
                <a:pos x="T6" y="T7"/>
              </a:cxn>
            </a:cxnLst>
            <a:rect l="T12" t="T13" r="T14" b="T15"/>
            <a:pathLst>
              <a:path w="21600" h="21600">
                <a:moveTo>
                  <a:pt x="18082" y="0"/>
                </a:moveTo>
                <a:lnTo>
                  <a:pt x="18082" y="4491"/>
                </a:lnTo>
                <a:lnTo>
                  <a:pt x="3375" y="4491"/>
                </a:lnTo>
                <a:lnTo>
                  <a:pt x="3375" y="17109"/>
                </a:lnTo>
                <a:lnTo>
                  <a:pt x="18082" y="17109"/>
                </a:lnTo>
                <a:lnTo>
                  <a:pt x="18082" y="21600"/>
                </a:lnTo>
                <a:lnTo>
                  <a:pt x="21600" y="10800"/>
                </a:lnTo>
                <a:close/>
              </a:path>
              <a:path w="21600" h="21600">
                <a:moveTo>
                  <a:pt x="1350" y="4491"/>
                </a:moveTo>
                <a:lnTo>
                  <a:pt x="1350" y="17109"/>
                </a:lnTo>
                <a:lnTo>
                  <a:pt x="2700" y="17109"/>
                </a:lnTo>
                <a:lnTo>
                  <a:pt x="2700" y="4491"/>
                </a:lnTo>
                <a:close/>
              </a:path>
              <a:path w="21600" h="21600">
                <a:moveTo>
                  <a:pt x="0" y="4491"/>
                </a:moveTo>
                <a:lnTo>
                  <a:pt x="0" y="17109"/>
                </a:lnTo>
                <a:lnTo>
                  <a:pt x="675" y="17109"/>
                </a:lnTo>
                <a:lnTo>
                  <a:pt x="675" y="4491"/>
                </a:lnTo>
                <a:close/>
              </a:path>
            </a:pathLst>
          </a:custGeom>
          <a:gradFill rotWithShape="0">
            <a:gsLst>
              <a:gs pos="0">
                <a:schemeClr val="hlink"/>
              </a:gs>
              <a:gs pos="100000">
                <a:srgbClr val="CCE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p>
            <a:pPr algn="ctr" eaLnBrk="0" hangingPunct="0">
              <a:buClr>
                <a:srgbClr val="6699FF"/>
              </a:buClr>
              <a:buFont typeface="Wingdings 3" pitchFamily="18" charset="2"/>
              <a:buNone/>
            </a:pPr>
            <a:r>
              <a:rPr lang="en-US" altLang="zh-CN" sz="2400" b="1">
                <a:latin typeface="Arial" charset="0"/>
              </a:rPr>
              <a:t>ARP Reply</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841731"/>
                                        </p:tgtEl>
                                        <p:attrNameLst>
                                          <p:attrName>style.visibility</p:attrName>
                                        </p:attrNameLst>
                                      </p:cBhvr>
                                      <p:to>
                                        <p:strVal val="visible"/>
                                      </p:to>
                                    </p:set>
                                    <p:animEffect transition="in" filter="dissolve">
                                      <p:cBhvr>
                                        <p:cTn id="7" dur="500"/>
                                        <p:tgtEl>
                                          <p:spTgt spid="84173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841732">
                                            <p:txEl>
                                              <p:pRg st="0" end="0"/>
                                            </p:txEl>
                                          </p:spTgt>
                                        </p:tgtEl>
                                        <p:attrNameLst>
                                          <p:attrName>style.visibility</p:attrName>
                                        </p:attrNameLst>
                                      </p:cBhvr>
                                      <p:to>
                                        <p:strVal val="visible"/>
                                      </p:to>
                                    </p:set>
                                    <p:anim calcmode="lin" valueType="num">
                                      <p:cBhvr additive="base">
                                        <p:cTn id="12" dur="500" fill="hold"/>
                                        <p:tgtEl>
                                          <p:spTgt spid="841732">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84173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841732">
                                            <p:txEl>
                                              <p:pRg st="1" end="1"/>
                                            </p:txEl>
                                          </p:spTgt>
                                        </p:tgtEl>
                                        <p:attrNameLst>
                                          <p:attrName>style.visibility</p:attrName>
                                        </p:attrNameLst>
                                      </p:cBhvr>
                                      <p:to>
                                        <p:strVal val="visible"/>
                                      </p:to>
                                    </p:set>
                                    <p:anim calcmode="lin" valueType="num">
                                      <p:cBhvr additive="base">
                                        <p:cTn id="18" dur="500" fill="hold"/>
                                        <p:tgtEl>
                                          <p:spTgt spid="841732">
                                            <p:txEl>
                                              <p:pRg st="1" end="1"/>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84173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841733"/>
                                        </p:tgtEl>
                                        <p:attrNameLst>
                                          <p:attrName>style.visibility</p:attrName>
                                        </p:attrNameLst>
                                      </p:cBhvr>
                                      <p:to>
                                        <p:strVal val="visible"/>
                                      </p:to>
                                    </p:set>
                                    <p:animEffect transition="in" filter="wipe(right)">
                                      <p:cBhvr>
                                        <p:cTn id="24" dur="500"/>
                                        <p:tgtEl>
                                          <p:spTgt spid="841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1732" grpId="0" build="p" autoUpdateAnimBg="0"/>
      <p:bldP spid="841733" grpId="0" animBg="1"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en-US" altLang="zh-CN" smtClean="0">
                <a:cs typeface="Arial" charset="0"/>
              </a:rPr>
              <a:t>ARP:</a:t>
            </a:r>
            <a:r>
              <a:rPr lang="en-US" altLang="zh-CN" smtClean="0">
                <a:solidFill>
                  <a:schemeClr val="accent2"/>
                </a:solidFill>
                <a:cs typeface="Arial" charset="0"/>
              </a:rPr>
              <a:t> </a:t>
            </a:r>
            <a:r>
              <a:rPr lang="en-US" altLang="zh-CN" smtClean="0">
                <a:solidFill>
                  <a:schemeClr val="hlink"/>
                </a:solidFill>
                <a:cs typeface="Arial" charset="0"/>
              </a:rPr>
              <a:t>Destination not local</a:t>
            </a:r>
          </a:p>
        </p:txBody>
      </p:sp>
      <p:pic>
        <p:nvPicPr>
          <p:cNvPr id="8437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133600"/>
            <a:ext cx="8763000" cy="364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43779"/>
                                        </p:tgtEl>
                                        <p:attrNameLst>
                                          <p:attrName>style.visibility</p:attrName>
                                        </p:attrNameLst>
                                      </p:cBhvr>
                                      <p:to>
                                        <p:strVal val="visible"/>
                                      </p:to>
                                    </p:set>
                                    <p:animEffect transition="in" filter="dissolve">
                                      <p:cBhvr>
                                        <p:cTn id="7" dur="500"/>
                                        <p:tgtEl>
                                          <p:spTgt spid="8437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4898" name="Rectangle 2"/>
          <p:cNvSpPr>
            <a:spLocks noChangeArrowheads="1"/>
          </p:cNvSpPr>
          <p:nvPr/>
        </p:nvSpPr>
        <p:spPr bwMode="auto">
          <a:xfrm>
            <a:off x="2268538" y="4995863"/>
            <a:ext cx="1439862" cy="449262"/>
          </a:xfrm>
          <a:prstGeom prst="rect">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899" name="Line 3"/>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4901" name="Rectangle 5"/>
          <p:cNvSpPr>
            <a:spLocks noChangeArrowheads="1"/>
          </p:cNvSpPr>
          <p:nvPr/>
        </p:nvSpPr>
        <p:spPr bwMode="auto">
          <a:xfrm>
            <a:off x="468313" y="3500438"/>
            <a:ext cx="6889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可变</a:t>
            </a:r>
          </a:p>
          <a:p>
            <a:pPr defTabSz="762000" eaLnBrk="0" hangingPunct="0">
              <a:lnSpc>
                <a:spcPct val="90000"/>
              </a:lnSpc>
            </a:pPr>
            <a:r>
              <a:rPr kumimoji="1" lang="zh-CN" altLang="en-US" sz="2000">
                <a:solidFill>
                  <a:srgbClr val="333399"/>
                </a:solidFill>
                <a:latin typeface="Arial" charset="0"/>
                <a:ea typeface="黑体" pitchFamily="2" charset="-122"/>
              </a:rPr>
              <a:t>部分</a:t>
            </a:r>
          </a:p>
        </p:txBody>
      </p:sp>
      <p:sp>
        <p:nvSpPr>
          <p:cNvPr id="464902" name="Rectangle 6"/>
          <p:cNvSpPr>
            <a:spLocks noChangeArrowheads="1"/>
          </p:cNvSpPr>
          <p:nvPr/>
        </p:nvSpPr>
        <p:spPr bwMode="auto">
          <a:xfrm>
            <a:off x="176213" y="2205038"/>
            <a:ext cx="434975" cy="6985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a:t>
            </a:r>
          </a:p>
          <a:p>
            <a:pPr defTabSz="762000" eaLnBrk="0" hangingPunct="0"/>
            <a:r>
              <a:rPr kumimoji="1" lang="zh-CN" altLang="en-US" sz="2000">
                <a:solidFill>
                  <a:srgbClr val="333399"/>
                </a:solidFill>
                <a:latin typeface="Arial" charset="0"/>
                <a:ea typeface="黑体" pitchFamily="2" charset="-122"/>
              </a:rPr>
              <a:t>部</a:t>
            </a:r>
          </a:p>
        </p:txBody>
      </p:sp>
      <p:sp>
        <p:nvSpPr>
          <p:cNvPr id="464903" name="Line 7"/>
          <p:cNvSpPr>
            <a:spLocks noChangeShapeType="1"/>
          </p:cNvSpPr>
          <p:nvPr/>
        </p:nvSpPr>
        <p:spPr bwMode="auto">
          <a:xfrm>
            <a:off x="2298700" y="5686425"/>
            <a:ext cx="5419725"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4904" name="AutoShape 8"/>
          <p:cNvSpPr>
            <a:spLocks noChangeArrowheads="1"/>
          </p:cNvSpPr>
          <p:nvPr/>
        </p:nvSpPr>
        <p:spPr bwMode="auto">
          <a:xfrm>
            <a:off x="1450975" y="5073650"/>
            <a:ext cx="822325" cy="192088"/>
          </a:xfrm>
          <a:prstGeom prst="leftArrow">
            <a:avLst>
              <a:gd name="adj1" fmla="val 50000"/>
              <a:gd name="adj2" fmla="val 107025"/>
            </a:avLst>
          </a:prstGeom>
          <a:gradFill rotWithShape="0">
            <a:gsLst>
              <a:gs pos="0">
                <a:srgbClr val="DDDDDD">
                  <a:gamma/>
                  <a:shade val="66667"/>
                  <a:invGamma/>
                </a:srgbClr>
              </a:gs>
              <a:gs pos="100000">
                <a:srgbClr val="DDDDDD"/>
              </a:gs>
            </a:gsLst>
            <a:lin ang="0" scaled="1"/>
          </a:gra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05" name="Rectangle 9"/>
          <p:cNvSpPr>
            <a:spLocks noChangeArrowheads="1"/>
          </p:cNvSpPr>
          <p:nvPr/>
        </p:nvSpPr>
        <p:spPr bwMode="auto">
          <a:xfrm>
            <a:off x="3094038" y="1371600"/>
            <a:ext cx="1966912"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06" name="Freeform 10"/>
          <p:cNvSpPr/>
          <p:nvPr/>
        </p:nvSpPr>
        <p:spPr bwMode="auto">
          <a:xfrm>
            <a:off x="1887538" y="817563"/>
            <a:ext cx="5721350" cy="550862"/>
          </a:xfrm>
          <a:custGeom>
            <a:avLst/>
            <a:gdLst>
              <a:gd name="T0" fmla="*/ 0 w 3344"/>
              <a:gd name="T1" fmla="*/ 0 h 510"/>
              <a:gd name="T2" fmla="*/ 3344 w 3344"/>
              <a:gd name="T3" fmla="*/ 0 h 510"/>
              <a:gd name="T4" fmla="*/ 1860 w 3344"/>
              <a:gd name="T5" fmla="*/ 510 h 510"/>
              <a:gd name="T6" fmla="*/ 695 w 3344"/>
              <a:gd name="T7" fmla="*/ 498 h 510"/>
              <a:gd name="T8" fmla="*/ 0 w 3344"/>
              <a:gd name="T9" fmla="*/ 0 h 510"/>
            </a:gdLst>
            <a:ahLst/>
            <a:cxnLst>
              <a:cxn ang="0">
                <a:pos x="T0" y="T1"/>
              </a:cxn>
              <a:cxn ang="0">
                <a:pos x="T2" y="T3"/>
              </a:cxn>
              <a:cxn ang="0">
                <a:pos x="T4" y="T5"/>
              </a:cxn>
              <a:cxn ang="0">
                <a:pos x="T6" y="T7"/>
              </a:cxn>
              <a:cxn ang="0">
                <a:pos x="T8" y="T9"/>
              </a:cxn>
            </a:cxnLst>
            <a:rect l="0" t="0" r="r" b="b"/>
            <a:pathLst>
              <a:path w="3344" h="510">
                <a:moveTo>
                  <a:pt x="0" y="0"/>
                </a:moveTo>
                <a:lnTo>
                  <a:pt x="3344" y="0"/>
                </a:lnTo>
                <a:lnTo>
                  <a:pt x="1860" y="510"/>
                </a:lnTo>
                <a:lnTo>
                  <a:pt x="695" y="498"/>
                </a:lnTo>
                <a:lnTo>
                  <a:pt x="0" y="0"/>
                </a:lnTo>
                <a:close/>
              </a:path>
            </a:pathLst>
          </a:custGeom>
          <a:gradFill rotWithShape="0">
            <a:gsLst>
              <a:gs pos="0">
                <a:srgbClr val="EAEAEA">
                  <a:gamma/>
                  <a:shade val="80000"/>
                  <a:invGamma/>
                </a:srgbClr>
              </a:gs>
              <a:gs pos="100000">
                <a:srgbClr val="EAEAEA"/>
              </a:gs>
            </a:gsLst>
            <a:lin ang="5400000" scaled="1"/>
          </a:gradFill>
          <a:ln>
            <a:noFill/>
          </a:ln>
          <a:effectLst/>
          <a:extLst>
            <a:ext uri="{91240B29-F687-4F45-9708-019B960494DF}">
              <a14:hiddenLine xmlns:a14="http://schemas.microsoft.com/office/drawing/2010/main" w="12700">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4907" name="Rectangle 11"/>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08" name="Rectangle 12"/>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09" name="Line 13"/>
          <p:cNvSpPr>
            <a:spLocks noChangeShapeType="1"/>
          </p:cNvSpPr>
          <p:nvPr/>
        </p:nvSpPr>
        <p:spPr bwMode="auto">
          <a:xfrm>
            <a:off x="1131888" y="1812925"/>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10" name="Line 14"/>
          <p:cNvSpPr>
            <a:spLocks noChangeShapeType="1"/>
          </p:cNvSpPr>
          <p:nvPr/>
        </p:nvSpPr>
        <p:spPr bwMode="auto">
          <a:xfrm>
            <a:off x="1131888" y="2255838"/>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11" name="Line 15"/>
          <p:cNvSpPr>
            <a:spLocks noChangeShapeType="1"/>
          </p:cNvSpPr>
          <p:nvPr/>
        </p:nvSpPr>
        <p:spPr bwMode="auto">
          <a:xfrm>
            <a:off x="1131888" y="2700338"/>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12" name="Line 16"/>
          <p:cNvSpPr>
            <a:spLocks noChangeShapeType="1"/>
          </p:cNvSpPr>
          <p:nvPr/>
        </p:nvSpPr>
        <p:spPr bwMode="auto">
          <a:xfrm>
            <a:off x="1131888" y="3138488"/>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13" name="Line 17"/>
          <p:cNvSpPr>
            <a:spLocks noChangeShapeType="1"/>
          </p:cNvSpPr>
          <p:nvPr/>
        </p:nvSpPr>
        <p:spPr bwMode="auto">
          <a:xfrm>
            <a:off x="1131888" y="3582988"/>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14" name="Line 18"/>
          <p:cNvSpPr>
            <a:spLocks noChangeShapeType="1"/>
          </p:cNvSpPr>
          <p:nvPr/>
        </p:nvSpPr>
        <p:spPr bwMode="auto">
          <a:xfrm>
            <a:off x="2100263" y="1370013"/>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15" name="Line 19"/>
          <p:cNvSpPr>
            <a:spLocks noChangeShapeType="1"/>
          </p:cNvSpPr>
          <p:nvPr/>
        </p:nvSpPr>
        <p:spPr bwMode="auto">
          <a:xfrm>
            <a:off x="3084513" y="1370013"/>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16" name="Line 20"/>
          <p:cNvSpPr>
            <a:spLocks noChangeShapeType="1"/>
          </p:cNvSpPr>
          <p:nvPr/>
        </p:nvSpPr>
        <p:spPr bwMode="auto">
          <a:xfrm>
            <a:off x="3084513" y="2265363"/>
            <a:ext cx="0" cy="4318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17" name="Line 21"/>
          <p:cNvSpPr>
            <a:spLocks noChangeShapeType="1"/>
          </p:cNvSpPr>
          <p:nvPr/>
        </p:nvSpPr>
        <p:spPr bwMode="auto">
          <a:xfrm>
            <a:off x="5057775" y="1370013"/>
            <a:ext cx="0" cy="13271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18" name="Line 22"/>
          <p:cNvSpPr>
            <a:spLocks noChangeShapeType="1"/>
          </p:cNvSpPr>
          <p:nvPr/>
        </p:nvSpPr>
        <p:spPr bwMode="auto">
          <a:xfrm flipV="1">
            <a:off x="7029450" y="3578225"/>
            <a:ext cx="0" cy="4413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19" name="Line 23"/>
          <p:cNvSpPr>
            <a:spLocks noChangeShapeType="1"/>
          </p:cNvSpPr>
          <p:nvPr/>
        </p:nvSpPr>
        <p:spPr bwMode="auto">
          <a:xfrm>
            <a:off x="5859463" y="1822450"/>
            <a:ext cx="0" cy="4333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20" name="Rectangle 24"/>
          <p:cNvSpPr>
            <a:spLocks noChangeArrowheads="1"/>
          </p:cNvSpPr>
          <p:nvPr/>
        </p:nvSpPr>
        <p:spPr bwMode="auto">
          <a:xfrm>
            <a:off x="10795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64921" name="Rectangle 25"/>
          <p:cNvSpPr>
            <a:spLocks noChangeArrowheads="1"/>
          </p:cNvSpPr>
          <p:nvPr/>
        </p:nvSpPr>
        <p:spPr bwMode="auto">
          <a:xfrm>
            <a:off x="2014538" y="982663"/>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64922" name="Rectangle 26"/>
          <p:cNvSpPr>
            <a:spLocks noChangeArrowheads="1"/>
          </p:cNvSpPr>
          <p:nvPr/>
        </p:nvSpPr>
        <p:spPr bwMode="auto">
          <a:xfrm>
            <a:off x="30099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8</a:t>
            </a:r>
          </a:p>
        </p:txBody>
      </p:sp>
      <p:sp>
        <p:nvSpPr>
          <p:cNvPr id="464923" name="Rectangle 27"/>
          <p:cNvSpPr>
            <a:spLocks noChangeArrowheads="1"/>
          </p:cNvSpPr>
          <p:nvPr/>
        </p:nvSpPr>
        <p:spPr bwMode="auto">
          <a:xfrm>
            <a:off x="4960938"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16</a:t>
            </a:r>
          </a:p>
        </p:txBody>
      </p:sp>
      <p:sp>
        <p:nvSpPr>
          <p:cNvPr id="464924" name="Rectangle 28"/>
          <p:cNvSpPr>
            <a:spLocks noChangeArrowheads="1"/>
          </p:cNvSpPr>
          <p:nvPr/>
        </p:nvSpPr>
        <p:spPr bwMode="auto">
          <a:xfrm>
            <a:off x="5757863" y="982663"/>
            <a:ext cx="4619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19</a:t>
            </a:r>
          </a:p>
        </p:txBody>
      </p:sp>
      <p:sp>
        <p:nvSpPr>
          <p:cNvPr id="464925" name="Rectangle 29"/>
          <p:cNvSpPr>
            <a:spLocks noChangeArrowheads="1"/>
          </p:cNvSpPr>
          <p:nvPr/>
        </p:nvSpPr>
        <p:spPr bwMode="auto">
          <a:xfrm>
            <a:off x="6932613"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24</a:t>
            </a:r>
          </a:p>
        </p:txBody>
      </p:sp>
      <p:sp>
        <p:nvSpPr>
          <p:cNvPr id="464926" name="Rectangle 30"/>
          <p:cNvSpPr>
            <a:spLocks noChangeArrowheads="1"/>
          </p:cNvSpPr>
          <p:nvPr/>
        </p:nvSpPr>
        <p:spPr bwMode="auto">
          <a:xfrm>
            <a:off x="8645525"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31</a:t>
            </a:r>
          </a:p>
        </p:txBody>
      </p:sp>
      <p:sp>
        <p:nvSpPr>
          <p:cNvPr id="464927" name="Rectangle 31"/>
          <p:cNvSpPr>
            <a:spLocks noChangeArrowheads="1"/>
          </p:cNvSpPr>
          <p:nvPr/>
        </p:nvSpPr>
        <p:spPr bwMode="auto">
          <a:xfrm>
            <a:off x="1228725" y="1397000"/>
            <a:ext cx="7588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版 本</a:t>
            </a:r>
          </a:p>
        </p:txBody>
      </p:sp>
      <p:sp>
        <p:nvSpPr>
          <p:cNvPr id="464928" name="Rectangle 32"/>
          <p:cNvSpPr>
            <a:spLocks noChangeArrowheads="1"/>
          </p:cNvSpPr>
          <p:nvPr/>
        </p:nvSpPr>
        <p:spPr bwMode="auto">
          <a:xfrm>
            <a:off x="5116513" y="18732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标志</a:t>
            </a:r>
          </a:p>
        </p:txBody>
      </p:sp>
      <p:sp>
        <p:nvSpPr>
          <p:cNvPr id="464929" name="Rectangle 33"/>
          <p:cNvSpPr>
            <a:spLocks noChangeArrowheads="1"/>
          </p:cNvSpPr>
          <p:nvPr/>
        </p:nvSpPr>
        <p:spPr bwMode="auto">
          <a:xfrm>
            <a:off x="1425575" y="2278063"/>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生 存 时 间</a:t>
            </a:r>
          </a:p>
        </p:txBody>
      </p:sp>
      <p:sp>
        <p:nvSpPr>
          <p:cNvPr id="464930" name="Rectangle 34"/>
          <p:cNvSpPr>
            <a:spLocks noChangeArrowheads="1"/>
          </p:cNvSpPr>
          <p:nvPr/>
        </p:nvSpPr>
        <p:spPr bwMode="auto">
          <a:xfrm>
            <a:off x="3556000" y="2278063"/>
            <a:ext cx="9699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协    议</a:t>
            </a:r>
          </a:p>
        </p:txBody>
      </p:sp>
      <p:sp>
        <p:nvSpPr>
          <p:cNvPr id="464931" name="Rectangle 35"/>
          <p:cNvSpPr>
            <a:spLocks noChangeArrowheads="1"/>
          </p:cNvSpPr>
          <p:nvPr/>
        </p:nvSpPr>
        <p:spPr bwMode="auto">
          <a:xfrm>
            <a:off x="2570163" y="187325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    识</a:t>
            </a:r>
          </a:p>
        </p:txBody>
      </p:sp>
      <p:sp>
        <p:nvSpPr>
          <p:cNvPr id="464932" name="Rectangle 36"/>
          <p:cNvSpPr>
            <a:spLocks noChangeArrowheads="1"/>
          </p:cNvSpPr>
          <p:nvPr/>
        </p:nvSpPr>
        <p:spPr bwMode="auto">
          <a:xfrm>
            <a:off x="3303588" y="1397000"/>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服 务 类 型</a:t>
            </a:r>
          </a:p>
        </p:txBody>
      </p:sp>
      <p:sp>
        <p:nvSpPr>
          <p:cNvPr id="464933" name="Rectangle 37"/>
          <p:cNvSpPr>
            <a:spLocks noChangeArrowheads="1"/>
          </p:cNvSpPr>
          <p:nvPr/>
        </p:nvSpPr>
        <p:spPr bwMode="auto">
          <a:xfrm>
            <a:off x="6507163" y="1397000"/>
            <a:ext cx="136048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总   长   度</a:t>
            </a:r>
          </a:p>
        </p:txBody>
      </p:sp>
      <p:sp>
        <p:nvSpPr>
          <p:cNvPr id="464934" name="Rectangle 38"/>
          <p:cNvSpPr>
            <a:spLocks noChangeArrowheads="1"/>
          </p:cNvSpPr>
          <p:nvPr/>
        </p:nvSpPr>
        <p:spPr bwMode="auto">
          <a:xfrm>
            <a:off x="6778625" y="18732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片   偏   移</a:t>
            </a:r>
          </a:p>
        </p:txBody>
      </p:sp>
      <p:sp>
        <p:nvSpPr>
          <p:cNvPr id="464935" name="Rectangle 39"/>
          <p:cNvSpPr>
            <a:spLocks noChangeArrowheads="1"/>
          </p:cNvSpPr>
          <p:nvPr/>
        </p:nvSpPr>
        <p:spPr bwMode="auto">
          <a:xfrm>
            <a:off x="7502525" y="360680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填    充</a:t>
            </a:r>
          </a:p>
        </p:txBody>
      </p:sp>
      <p:sp>
        <p:nvSpPr>
          <p:cNvPr id="464936" name="Rectangle 40"/>
          <p:cNvSpPr>
            <a:spLocks noChangeArrowheads="1"/>
          </p:cNvSpPr>
          <p:nvPr/>
        </p:nvSpPr>
        <p:spPr bwMode="auto">
          <a:xfrm>
            <a:off x="5926138" y="2278063"/>
            <a:ext cx="22891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   部   检   验   和</a:t>
            </a:r>
          </a:p>
        </p:txBody>
      </p:sp>
      <p:sp>
        <p:nvSpPr>
          <p:cNvPr id="464937" name="Rectangle 41"/>
          <p:cNvSpPr>
            <a:spLocks noChangeArrowheads="1"/>
          </p:cNvSpPr>
          <p:nvPr/>
        </p:nvSpPr>
        <p:spPr bwMode="auto">
          <a:xfrm>
            <a:off x="4416425" y="27368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源   地   址</a:t>
            </a:r>
          </a:p>
        </p:txBody>
      </p:sp>
      <p:sp>
        <p:nvSpPr>
          <p:cNvPr id="464938" name="Rectangle 42"/>
          <p:cNvSpPr>
            <a:spLocks noChangeArrowheads="1"/>
          </p:cNvSpPr>
          <p:nvPr/>
        </p:nvSpPr>
        <p:spPr bwMode="auto">
          <a:xfrm>
            <a:off x="4160838" y="3178175"/>
            <a:ext cx="18256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目   的   地   址</a:t>
            </a:r>
          </a:p>
        </p:txBody>
      </p:sp>
      <p:sp>
        <p:nvSpPr>
          <p:cNvPr id="464939" name="Rectangle 43"/>
          <p:cNvSpPr>
            <a:spLocks noChangeArrowheads="1"/>
          </p:cNvSpPr>
          <p:nvPr/>
        </p:nvSpPr>
        <p:spPr bwMode="auto">
          <a:xfrm>
            <a:off x="2228850" y="3606800"/>
            <a:ext cx="4117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可   选   字   段  （长   度   可   变）</a:t>
            </a:r>
          </a:p>
        </p:txBody>
      </p:sp>
      <p:sp>
        <p:nvSpPr>
          <p:cNvPr id="464940" name="Rectangle 44"/>
          <p:cNvSpPr>
            <a:spLocks noChangeArrowheads="1"/>
          </p:cNvSpPr>
          <p:nvPr/>
        </p:nvSpPr>
        <p:spPr bwMode="auto">
          <a:xfrm>
            <a:off x="433388" y="968375"/>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64941" name="Rectangle 45"/>
          <p:cNvSpPr>
            <a:spLocks noChangeArrowheads="1"/>
          </p:cNvSpPr>
          <p:nvPr/>
        </p:nvSpPr>
        <p:spPr bwMode="auto">
          <a:xfrm>
            <a:off x="2003425" y="1377950"/>
            <a:ext cx="1196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首部长度</a:t>
            </a:r>
          </a:p>
        </p:txBody>
      </p:sp>
      <p:grpSp>
        <p:nvGrpSpPr>
          <p:cNvPr id="464942" name="Group 46"/>
          <p:cNvGrpSpPr/>
          <p:nvPr/>
        </p:nvGrpSpPr>
        <p:grpSpPr bwMode="auto">
          <a:xfrm>
            <a:off x="1069975" y="3748088"/>
            <a:ext cx="131763" cy="69850"/>
            <a:chOff x="833" y="3024"/>
            <a:chExt cx="78" cy="51"/>
          </a:xfrm>
        </p:grpSpPr>
        <p:sp>
          <p:nvSpPr>
            <p:cNvPr id="464943"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44" name="Line 48"/>
            <p:cNvSpPr>
              <a:spLocks noChangeShapeType="1"/>
            </p:cNvSpPr>
            <p:nvPr/>
          </p:nvSpPr>
          <p:spPr bwMode="auto">
            <a:xfrm>
              <a:off x="839" y="3030"/>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45" name="Line 49"/>
            <p:cNvSpPr>
              <a:spLocks noChangeShapeType="1"/>
            </p:cNvSpPr>
            <p:nvPr/>
          </p:nvSpPr>
          <p:spPr bwMode="auto">
            <a:xfrm>
              <a:off x="839" y="3075"/>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64946" name="Group 50"/>
          <p:cNvGrpSpPr/>
          <p:nvPr/>
        </p:nvGrpSpPr>
        <p:grpSpPr bwMode="auto">
          <a:xfrm>
            <a:off x="8937625" y="3757613"/>
            <a:ext cx="131763" cy="66675"/>
            <a:chOff x="5432" y="3030"/>
            <a:chExt cx="78" cy="51"/>
          </a:xfrm>
        </p:grpSpPr>
        <p:sp>
          <p:nvSpPr>
            <p:cNvPr id="464947"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48" name="Line 52"/>
            <p:cNvSpPr>
              <a:spLocks noChangeShapeType="1"/>
            </p:cNvSpPr>
            <p:nvPr/>
          </p:nvSpPr>
          <p:spPr bwMode="auto">
            <a:xfrm>
              <a:off x="5438" y="3036"/>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49" name="Line 53"/>
            <p:cNvSpPr>
              <a:spLocks noChangeShapeType="1"/>
            </p:cNvSpPr>
            <p:nvPr/>
          </p:nvSpPr>
          <p:spPr bwMode="auto">
            <a:xfrm>
              <a:off x="5438" y="3081"/>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64950" name="Rectangle 54"/>
          <p:cNvSpPr>
            <a:spLocks noChangeArrowheads="1"/>
          </p:cNvSpPr>
          <p:nvPr/>
        </p:nvSpPr>
        <p:spPr bwMode="auto">
          <a:xfrm>
            <a:off x="1889125" y="411163"/>
            <a:ext cx="5716588" cy="406400"/>
          </a:xfrm>
          <a:prstGeom prst="rect">
            <a:avLst/>
          </a:prstGeom>
          <a:solidFill>
            <a:srgbClr val="DDDDDD"/>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51" name="Line 55"/>
          <p:cNvSpPr>
            <a:spLocks noChangeShapeType="1"/>
          </p:cNvSpPr>
          <p:nvPr/>
        </p:nvSpPr>
        <p:spPr bwMode="auto">
          <a:xfrm>
            <a:off x="4025900" y="401638"/>
            <a:ext cx="0" cy="41116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52" name="Line 56"/>
          <p:cNvSpPr>
            <a:spLocks noChangeShapeType="1"/>
          </p:cNvSpPr>
          <p:nvPr/>
        </p:nvSpPr>
        <p:spPr bwMode="auto">
          <a:xfrm>
            <a:off x="4754563" y="407988"/>
            <a:ext cx="0" cy="4048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53" name="Line 57"/>
          <p:cNvSpPr>
            <a:spLocks noChangeShapeType="1"/>
          </p:cNvSpPr>
          <p:nvPr/>
        </p:nvSpPr>
        <p:spPr bwMode="auto">
          <a:xfrm>
            <a:off x="5473700" y="407988"/>
            <a:ext cx="0" cy="39528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54" name="Line 58"/>
          <p:cNvSpPr>
            <a:spLocks noChangeShapeType="1"/>
          </p:cNvSpPr>
          <p:nvPr/>
        </p:nvSpPr>
        <p:spPr bwMode="auto">
          <a:xfrm>
            <a:off x="6192838" y="401638"/>
            <a:ext cx="0" cy="40163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55" name="Line 59"/>
          <p:cNvSpPr>
            <a:spLocks noChangeShapeType="1"/>
          </p:cNvSpPr>
          <p:nvPr/>
        </p:nvSpPr>
        <p:spPr bwMode="auto">
          <a:xfrm>
            <a:off x="6913563" y="407988"/>
            <a:ext cx="0" cy="4048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56" name="Rectangle 60"/>
          <p:cNvSpPr>
            <a:spLocks noChangeArrowheads="1"/>
          </p:cNvSpPr>
          <p:nvPr/>
        </p:nvSpPr>
        <p:spPr bwMode="auto">
          <a:xfrm>
            <a:off x="201930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64957" name="Rectangle 61"/>
          <p:cNvSpPr>
            <a:spLocks noChangeArrowheads="1"/>
          </p:cNvSpPr>
          <p:nvPr/>
        </p:nvSpPr>
        <p:spPr bwMode="auto">
          <a:xfrm>
            <a:off x="2747963"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a:t>
            </a:r>
          </a:p>
        </p:txBody>
      </p:sp>
      <p:sp>
        <p:nvSpPr>
          <p:cNvPr id="464958" name="Rectangle 62"/>
          <p:cNvSpPr>
            <a:spLocks noChangeArrowheads="1"/>
          </p:cNvSpPr>
          <p:nvPr/>
        </p:nvSpPr>
        <p:spPr bwMode="auto">
          <a:xfrm>
            <a:off x="347503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a:t>
            </a:r>
          </a:p>
        </p:txBody>
      </p:sp>
      <p:sp>
        <p:nvSpPr>
          <p:cNvPr id="464959" name="Rectangle 63"/>
          <p:cNvSpPr>
            <a:spLocks noChangeArrowheads="1"/>
          </p:cNvSpPr>
          <p:nvPr/>
        </p:nvSpPr>
        <p:spPr bwMode="auto">
          <a:xfrm>
            <a:off x="420528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a:t>
            </a:r>
          </a:p>
        </p:txBody>
      </p:sp>
      <p:sp>
        <p:nvSpPr>
          <p:cNvPr id="464960" name="Rectangle 64"/>
          <p:cNvSpPr>
            <a:spLocks noChangeArrowheads="1"/>
          </p:cNvSpPr>
          <p:nvPr/>
        </p:nvSpPr>
        <p:spPr bwMode="auto">
          <a:xfrm>
            <a:off x="493395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64961" name="Rectangle 65"/>
          <p:cNvSpPr>
            <a:spLocks noChangeArrowheads="1"/>
          </p:cNvSpPr>
          <p:nvPr/>
        </p:nvSpPr>
        <p:spPr bwMode="auto">
          <a:xfrm>
            <a:off x="566261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5</a:t>
            </a:r>
          </a:p>
        </p:txBody>
      </p:sp>
      <p:sp>
        <p:nvSpPr>
          <p:cNvPr id="464962" name="Rectangle 66"/>
          <p:cNvSpPr>
            <a:spLocks noChangeArrowheads="1"/>
          </p:cNvSpPr>
          <p:nvPr/>
        </p:nvSpPr>
        <p:spPr bwMode="auto">
          <a:xfrm>
            <a:off x="639286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6</a:t>
            </a:r>
          </a:p>
        </p:txBody>
      </p:sp>
      <p:sp>
        <p:nvSpPr>
          <p:cNvPr id="464963" name="Rectangle 67"/>
          <p:cNvSpPr>
            <a:spLocks noChangeArrowheads="1"/>
          </p:cNvSpPr>
          <p:nvPr/>
        </p:nvSpPr>
        <p:spPr bwMode="auto">
          <a:xfrm>
            <a:off x="7121525"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7</a:t>
            </a:r>
          </a:p>
        </p:txBody>
      </p:sp>
      <p:sp>
        <p:nvSpPr>
          <p:cNvPr id="464964" name="Rectangle 68"/>
          <p:cNvSpPr>
            <a:spLocks noChangeArrowheads="1"/>
          </p:cNvSpPr>
          <p:nvPr/>
        </p:nvSpPr>
        <p:spPr bwMode="auto">
          <a:xfrm>
            <a:off x="4203700"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D</a:t>
            </a:r>
          </a:p>
        </p:txBody>
      </p:sp>
      <p:sp>
        <p:nvSpPr>
          <p:cNvPr id="464965" name="Rectangle 69"/>
          <p:cNvSpPr>
            <a:spLocks noChangeArrowheads="1"/>
          </p:cNvSpPr>
          <p:nvPr/>
        </p:nvSpPr>
        <p:spPr bwMode="auto">
          <a:xfrm>
            <a:off x="4933950" y="423863"/>
            <a:ext cx="336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T</a:t>
            </a:r>
          </a:p>
        </p:txBody>
      </p:sp>
      <p:sp>
        <p:nvSpPr>
          <p:cNvPr id="464966" name="Rectangle 70"/>
          <p:cNvSpPr>
            <a:spLocks noChangeArrowheads="1"/>
          </p:cNvSpPr>
          <p:nvPr/>
        </p:nvSpPr>
        <p:spPr bwMode="auto">
          <a:xfrm>
            <a:off x="5662613"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R</a:t>
            </a:r>
          </a:p>
        </p:txBody>
      </p:sp>
      <p:sp>
        <p:nvSpPr>
          <p:cNvPr id="464967" name="Rectangle 71"/>
          <p:cNvSpPr>
            <a:spLocks noChangeArrowheads="1"/>
          </p:cNvSpPr>
          <p:nvPr/>
        </p:nvSpPr>
        <p:spPr bwMode="auto">
          <a:xfrm>
            <a:off x="6361113" y="423863"/>
            <a:ext cx="3667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C</a:t>
            </a:r>
          </a:p>
        </p:txBody>
      </p:sp>
      <p:sp>
        <p:nvSpPr>
          <p:cNvPr id="464968" name="Rectangle 72"/>
          <p:cNvSpPr>
            <a:spLocks noChangeArrowheads="1"/>
          </p:cNvSpPr>
          <p:nvPr/>
        </p:nvSpPr>
        <p:spPr bwMode="auto">
          <a:xfrm>
            <a:off x="6902450" y="423863"/>
            <a:ext cx="6905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未用</a:t>
            </a:r>
          </a:p>
        </p:txBody>
      </p:sp>
      <p:sp>
        <p:nvSpPr>
          <p:cNvPr id="464969" name="Rectangle 73"/>
          <p:cNvSpPr>
            <a:spLocks noChangeArrowheads="1"/>
          </p:cNvSpPr>
          <p:nvPr/>
        </p:nvSpPr>
        <p:spPr bwMode="auto">
          <a:xfrm>
            <a:off x="2390775" y="423863"/>
            <a:ext cx="1222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优  先  级</a:t>
            </a:r>
          </a:p>
        </p:txBody>
      </p:sp>
      <p:sp>
        <p:nvSpPr>
          <p:cNvPr id="464970" name="Rectangle 74"/>
          <p:cNvSpPr>
            <a:spLocks noChangeArrowheads="1"/>
          </p:cNvSpPr>
          <p:nvPr/>
        </p:nvSpPr>
        <p:spPr bwMode="auto">
          <a:xfrm>
            <a:off x="3811588" y="4149725"/>
            <a:ext cx="2908300" cy="3937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数       据       部       分</a:t>
            </a:r>
          </a:p>
        </p:txBody>
      </p:sp>
      <p:sp>
        <p:nvSpPr>
          <p:cNvPr id="464971" name="Rectangle 75"/>
          <p:cNvSpPr>
            <a:spLocks noChangeArrowheads="1"/>
          </p:cNvSpPr>
          <p:nvPr/>
        </p:nvSpPr>
        <p:spPr bwMode="auto">
          <a:xfrm>
            <a:off x="1284288" y="444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64972" name="Rectangle 76"/>
          <p:cNvSpPr>
            <a:spLocks noChangeArrowheads="1"/>
          </p:cNvSpPr>
          <p:nvPr/>
        </p:nvSpPr>
        <p:spPr bwMode="auto">
          <a:xfrm>
            <a:off x="3708400" y="4995863"/>
            <a:ext cx="3983038" cy="449262"/>
          </a:xfrm>
          <a:prstGeom prst="rect">
            <a:avLst/>
          </a:prstGeom>
          <a:solidFill>
            <a:srgbClr val="FFFF99"/>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73" name="Rectangle 77"/>
          <p:cNvSpPr>
            <a:spLocks noChangeArrowheads="1"/>
          </p:cNvSpPr>
          <p:nvPr/>
        </p:nvSpPr>
        <p:spPr bwMode="auto">
          <a:xfrm>
            <a:off x="4278313" y="5013325"/>
            <a:ext cx="3095625" cy="3937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数       据       部       分</a:t>
            </a:r>
          </a:p>
        </p:txBody>
      </p:sp>
      <p:sp>
        <p:nvSpPr>
          <p:cNvPr id="464974" name="Rectangle 78"/>
          <p:cNvSpPr>
            <a:spLocks noChangeArrowheads="1"/>
          </p:cNvSpPr>
          <p:nvPr/>
        </p:nvSpPr>
        <p:spPr bwMode="auto">
          <a:xfrm>
            <a:off x="2484438" y="5013325"/>
            <a:ext cx="898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   部</a:t>
            </a:r>
          </a:p>
        </p:txBody>
      </p:sp>
      <p:sp>
        <p:nvSpPr>
          <p:cNvPr id="464975" name="Rectangle 79"/>
          <p:cNvSpPr>
            <a:spLocks noChangeArrowheads="1"/>
          </p:cNvSpPr>
          <p:nvPr/>
        </p:nvSpPr>
        <p:spPr bwMode="auto">
          <a:xfrm>
            <a:off x="825500" y="4964113"/>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传送</a:t>
            </a:r>
          </a:p>
        </p:txBody>
      </p:sp>
      <p:sp>
        <p:nvSpPr>
          <p:cNvPr id="464976" name="Rectangle 80"/>
          <p:cNvSpPr>
            <a:spLocks noChangeArrowheads="1"/>
          </p:cNvSpPr>
          <p:nvPr/>
        </p:nvSpPr>
        <p:spPr bwMode="auto">
          <a:xfrm>
            <a:off x="4279900" y="5481638"/>
            <a:ext cx="1252538" cy="3937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IP </a:t>
            </a:r>
            <a:r>
              <a:rPr kumimoji="1" lang="zh-CN" altLang="en-US" sz="2000">
                <a:solidFill>
                  <a:srgbClr val="333399"/>
                </a:solidFill>
                <a:latin typeface="Arial" charset="0"/>
                <a:ea typeface="黑体" pitchFamily="2" charset="-122"/>
              </a:rPr>
              <a:t>数据报</a:t>
            </a:r>
          </a:p>
        </p:txBody>
      </p:sp>
      <p:grpSp>
        <p:nvGrpSpPr>
          <p:cNvPr id="464982" name="Group 86"/>
          <p:cNvGrpSpPr/>
          <p:nvPr/>
        </p:nvGrpSpPr>
        <p:grpSpPr bwMode="auto">
          <a:xfrm>
            <a:off x="611188" y="1341438"/>
            <a:ext cx="8401050" cy="2232025"/>
            <a:chOff x="385" y="845"/>
            <a:chExt cx="5292" cy="1406"/>
          </a:xfrm>
        </p:grpSpPr>
        <p:grpSp>
          <p:nvGrpSpPr>
            <p:cNvPr id="464980" name="Group 84"/>
            <p:cNvGrpSpPr/>
            <p:nvPr/>
          </p:nvGrpSpPr>
          <p:grpSpPr bwMode="auto">
            <a:xfrm>
              <a:off x="385" y="845"/>
              <a:ext cx="5292" cy="1406"/>
              <a:chOff x="385" y="845"/>
              <a:chExt cx="5292" cy="1406"/>
            </a:xfrm>
          </p:grpSpPr>
          <p:sp>
            <p:nvSpPr>
              <p:cNvPr id="464900" name="Rectangle 4"/>
              <p:cNvSpPr>
                <a:spLocks noChangeArrowheads="1"/>
              </p:cNvSpPr>
              <p:nvPr/>
            </p:nvSpPr>
            <p:spPr bwMode="auto">
              <a:xfrm>
                <a:off x="385" y="1117"/>
                <a:ext cx="274"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固</a:t>
                </a:r>
              </a:p>
              <a:p>
                <a:pPr defTabSz="762000" eaLnBrk="0" hangingPunct="0">
                  <a:lnSpc>
                    <a:spcPct val="90000"/>
                  </a:lnSpc>
                </a:pPr>
                <a:r>
                  <a:rPr kumimoji="1" lang="zh-CN" altLang="en-US" sz="2000">
                    <a:solidFill>
                      <a:srgbClr val="333399"/>
                    </a:solidFill>
                    <a:latin typeface="Arial" charset="0"/>
                    <a:ea typeface="黑体" pitchFamily="2" charset="-122"/>
                  </a:rPr>
                  <a:t>定</a:t>
                </a:r>
              </a:p>
              <a:p>
                <a:pPr defTabSz="762000" eaLnBrk="0" hangingPunct="0">
                  <a:lnSpc>
                    <a:spcPct val="90000"/>
                  </a:lnSpc>
                </a:pPr>
                <a:r>
                  <a:rPr kumimoji="1" lang="zh-CN" altLang="en-US" sz="2000">
                    <a:solidFill>
                      <a:srgbClr val="333399"/>
                    </a:solidFill>
                    <a:latin typeface="Arial" charset="0"/>
                    <a:ea typeface="黑体" pitchFamily="2" charset="-122"/>
                  </a:rPr>
                  <a:t>部</a:t>
                </a:r>
              </a:p>
              <a:p>
                <a:pPr defTabSz="762000" eaLnBrk="0" hangingPunct="0">
                  <a:lnSpc>
                    <a:spcPct val="90000"/>
                  </a:lnSpc>
                </a:pPr>
                <a:r>
                  <a:rPr kumimoji="1" lang="zh-CN" altLang="en-US" sz="2000">
                    <a:solidFill>
                      <a:srgbClr val="333399"/>
                    </a:solidFill>
                    <a:latin typeface="Arial" charset="0"/>
                    <a:ea typeface="黑体" pitchFamily="2" charset="-122"/>
                  </a:rPr>
                  <a:t>分</a:t>
                </a:r>
              </a:p>
            </p:txBody>
          </p:sp>
          <p:sp>
            <p:nvSpPr>
              <p:cNvPr id="464978" name="Rectangle 82"/>
              <p:cNvSpPr>
                <a:spLocks noChangeArrowheads="1"/>
              </p:cNvSpPr>
              <p:nvPr/>
            </p:nvSpPr>
            <p:spPr bwMode="auto">
              <a:xfrm>
                <a:off x="703" y="845"/>
                <a:ext cx="4974" cy="1406"/>
              </a:xfrm>
              <a:prstGeom prst="rect">
                <a:avLst/>
              </a:prstGeom>
              <a:noFill/>
              <a:ln w="57150">
                <a:solidFill>
                  <a:schemeClr va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64981" name="AutoShape 85"/>
            <p:cNvSpPr/>
            <p:nvPr/>
          </p:nvSpPr>
          <p:spPr bwMode="auto">
            <a:xfrm>
              <a:off x="598" y="890"/>
              <a:ext cx="105" cy="1361"/>
            </a:xfrm>
            <a:prstGeom prst="leftBrace">
              <a:avLst>
                <a:gd name="adj1" fmla="val 108016"/>
                <a:gd name="adj2" fmla="val 50000"/>
              </a:avLst>
            </a:prstGeom>
            <a:noFill/>
            <a:ln w="28575">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2000" fill="hold" nodeType="afterEffect">
                                  <p:stCondLst>
                                    <p:cond delay="0"/>
                                  </p:stCondLst>
                                  <p:childTnLst>
                                    <p:anim calcmode="discrete" valueType="str">
                                      <p:cBhvr>
                                        <p:cTn id="6" dur="1000" fill="hold"/>
                                        <p:tgtEl>
                                          <p:spTgt spid="46498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611188" y="404813"/>
            <a:ext cx="7793037" cy="1143000"/>
          </a:xfrm>
        </p:spPr>
        <p:txBody>
          <a:bodyPr/>
          <a:lstStyle/>
          <a:p>
            <a:pPr eaLnBrk="1" hangingPunct="1"/>
            <a:r>
              <a:rPr lang="en-US" altLang="zh-CN" smtClean="0">
                <a:cs typeface="Arial" charset="0"/>
              </a:rPr>
              <a:t>ARP Flowchart</a:t>
            </a:r>
            <a:endParaRPr lang="en-US" altLang="zh-CN" smtClean="0">
              <a:solidFill>
                <a:schemeClr val="accent2"/>
              </a:solidFill>
              <a:cs typeface="Arial" charset="0"/>
            </a:endParaRPr>
          </a:p>
        </p:txBody>
      </p:sp>
      <p:grpSp>
        <p:nvGrpSpPr>
          <p:cNvPr id="74755" name="Group 19"/>
          <p:cNvGrpSpPr/>
          <p:nvPr/>
        </p:nvGrpSpPr>
        <p:grpSpPr bwMode="auto">
          <a:xfrm>
            <a:off x="1295400" y="1828800"/>
            <a:ext cx="6732588" cy="4264025"/>
            <a:chOff x="864" y="816"/>
            <a:chExt cx="4272" cy="3384"/>
          </a:xfrm>
        </p:grpSpPr>
        <p:sp>
          <p:nvSpPr>
            <p:cNvPr id="74756" name="Rectangle 3"/>
            <p:cNvSpPr>
              <a:spLocks noChangeArrowheads="1"/>
            </p:cNvSpPr>
            <p:nvPr/>
          </p:nvSpPr>
          <p:spPr bwMode="auto">
            <a:xfrm>
              <a:off x="1152" y="816"/>
              <a:ext cx="1440" cy="624"/>
            </a:xfrm>
            <a:prstGeom prst="rect">
              <a:avLst/>
            </a:prstGeom>
            <a:solidFill>
              <a:srgbClr val="FFFFCC"/>
            </a:solidFill>
            <a:ln w="38100">
              <a:solidFill>
                <a:schemeClr val="tx1"/>
              </a:solidFill>
              <a:miter lim="800000"/>
            </a:ln>
          </p:spPr>
          <p:txBody>
            <a:bodyPr wrap="none" anchor="ctr"/>
            <a:lstStyle/>
            <a:p>
              <a:pPr algn="ctr" eaLnBrk="0" hangingPunct="0">
                <a:buClr>
                  <a:srgbClr val="6699FF"/>
                </a:buClr>
                <a:buFont typeface="Wingdings 3" pitchFamily="18" charset="2"/>
                <a:buNone/>
              </a:pPr>
              <a:r>
                <a:rPr lang="en-US" altLang="zh-CN" sz="2400" b="1">
                  <a:latin typeface="Arial" charset="0"/>
                </a:rPr>
                <a:t>Send Data </a:t>
              </a:r>
            </a:p>
            <a:p>
              <a:pPr algn="ctr" eaLnBrk="0" hangingPunct="0">
                <a:buClr>
                  <a:srgbClr val="6699FF"/>
                </a:buClr>
                <a:buFont typeface="Wingdings 3" pitchFamily="18" charset="2"/>
                <a:buNone/>
              </a:pPr>
              <a:r>
                <a:rPr lang="en-US" altLang="zh-CN" sz="2400" b="1">
                  <a:latin typeface="Arial" charset="0"/>
                </a:rPr>
                <a:t>to a device</a:t>
              </a:r>
            </a:p>
          </p:txBody>
        </p:sp>
        <p:grpSp>
          <p:nvGrpSpPr>
            <p:cNvPr id="74757" name="Group 4"/>
            <p:cNvGrpSpPr/>
            <p:nvPr/>
          </p:nvGrpSpPr>
          <p:grpSpPr bwMode="auto">
            <a:xfrm>
              <a:off x="1152" y="3000"/>
              <a:ext cx="1440" cy="1200"/>
              <a:chOff x="1152" y="3000"/>
              <a:chExt cx="1440" cy="1200"/>
            </a:xfrm>
          </p:grpSpPr>
          <p:sp>
            <p:nvSpPr>
              <p:cNvPr id="74770" name="Rectangle 5"/>
              <p:cNvSpPr>
                <a:spLocks noChangeArrowheads="1"/>
              </p:cNvSpPr>
              <p:nvPr/>
            </p:nvSpPr>
            <p:spPr bwMode="auto">
              <a:xfrm>
                <a:off x="1152" y="3576"/>
                <a:ext cx="1440" cy="624"/>
              </a:xfrm>
              <a:prstGeom prst="rect">
                <a:avLst/>
              </a:prstGeom>
              <a:solidFill>
                <a:srgbClr val="FFFFCC"/>
              </a:solidFill>
              <a:ln w="38100">
                <a:solidFill>
                  <a:schemeClr val="tx1"/>
                </a:solidFill>
                <a:miter lim="800000"/>
              </a:ln>
            </p:spPr>
            <p:txBody>
              <a:bodyPr wrap="none" anchor="ctr"/>
              <a:lstStyle/>
              <a:p>
                <a:pPr algn="ctr" eaLnBrk="0" hangingPunct="0">
                  <a:buClr>
                    <a:srgbClr val="6699FF"/>
                  </a:buClr>
                  <a:buFont typeface="Wingdings 3" pitchFamily="18" charset="2"/>
                  <a:buNone/>
                </a:pPr>
                <a:r>
                  <a:rPr lang="en-US" altLang="zh-CN" sz="2400" b="1">
                    <a:latin typeface="Arial" charset="0"/>
                  </a:rPr>
                  <a:t>Send Data </a:t>
                </a:r>
              </a:p>
            </p:txBody>
          </p:sp>
          <p:sp>
            <p:nvSpPr>
              <p:cNvPr id="74771" name="Line 6"/>
              <p:cNvSpPr>
                <a:spLocks noChangeShapeType="1"/>
              </p:cNvSpPr>
              <p:nvPr/>
            </p:nvSpPr>
            <p:spPr bwMode="auto">
              <a:xfrm>
                <a:off x="1896" y="3000"/>
                <a:ext cx="0" cy="576"/>
              </a:xfrm>
              <a:prstGeom prst="line">
                <a:avLst/>
              </a:prstGeom>
              <a:noFill/>
              <a:ln w="127000">
                <a:solidFill>
                  <a:schemeClr val="tx1"/>
                </a:solidFill>
                <a:rou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pSp>
        <p:grpSp>
          <p:nvGrpSpPr>
            <p:cNvPr id="74758" name="Group 7"/>
            <p:cNvGrpSpPr/>
            <p:nvPr/>
          </p:nvGrpSpPr>
          <p:grpSpPr bwMode="auto">
            <a:xfrm>
              <a:off x="2916" y="1992"/>
              <a:ext cx="2220" cy="624"/>
              <a:chOff x="2916" y="1992"/>
              <a:chExt cx="2220" cy="624"/>
            </a:xfrm>
          </p:grpSpPr>
          <p:sp>
            <p:nvSpPr>
              <p:cNvPr id="74768" name="Rectangle 8"/>
              <p:cNvSpPr>
                <a:spLocks noChangeArrowheads="1"/>
              </p:cNvSpPr>
              <p:nvPr/>
            </p:nvSpPr>
            <p:spPr bwMode="auto">
              <a:xfrm>
                <a:off x="3696" y="1992"/>
                <a:ext cx="1440" cy="624"/>
              </a:xfrm>
              <a:prstGeom prst="rect">
                <a:avLst/>
              </a:prstGeom>
              <a:solidFill>
                <a:srgbClr val="FFFFCC"/>
              </a:solidFill>
              <a:ln w="38100">
                <a:solidFill>
                  <a:schemeClr val="tx1"/>
                </a:solidFill>
                <a:miter lim="800000"/>
              </a:ln>
            </p:spPr>
            <p:txBody>
              <a:bodyPr wrap="none" anchor="ctr"/>
              <a:lstStyle/>
              <a:p>
                <a:pPr algn="ctr" eaLnBrk="0" hangingPunct="0">
                  <a:buClr>
                    <a:srgbClr val="6699FF"/>
                  </a:buClr>
                  <a:buFont typeface="Wingdings 3" pitchFamily="18" charset="2"/>
                  <a:buNone/>
                </a:pPr>
                <a:r>
                  <a:rPr lang="en-US" altLang="zh-CN" sz="2400" b="1">
                    <a:latin typeface="Arial" charset="0"/>
                  </a:rPr>
                  <a:t>Send an</a:t>
                </a:r>
              </a:p>
              <a:p>
                <a:pPr algn="ctr" eaLnBrk="0" hangingPunct="0">
                  <a:buClr>
                    <a:srgbClr val="6699FF"/>
                  </a:buClr>
                  <a:buFont typeface="Wingdings 3" pitchFamily="18" charset="2"/>
                  <a:buNone/>
                </a:pPr>
                <a:r>
                  <a:rPr lang="en-US" altLang="zh-CN" sz="2400" b="1">
                    <a:latin typeface="Arial" charset="0"/>
                  </a:rPr>
                  <a:t>ARP request</a:t>
                </a:r>
              </a:p>
            </p:txBody>
          </p:sp>
          <p:sp>
            <p:nvSpPr>
              <p:cNvPr id="74769" name="Line 9"/>
              <p:cNvSpPr>
                <a:spLocks noChangeShapeType="1"/>
              </p:cNvSpPr>
              <p:nvPr/>
            </p:nvSpPr>
            <p:spPr bwMode="auto">
              <a:xfrm flipV="1">
                <a:off x="2916" y="2412"/>
                <a:ext cx="768" cy="0"/>
              </a:xfrm>
              <a:prstGeom prst="line">
                <a:avLst/>
              </a:prstGeom>
              <a:noFill/>
              <a:ln w="127000">
                <a:solidFill>
                  <a:schemeClr val="tx1"/>
                </a:solidFill>
                <a:rou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pSp>
        <p:grpSp>
          <p:nvGrpSpPr>
            <p:cNvPr id="74759" name="Group 10"/>
            <p:cNvGrpSpPr/>
            <p:nvPr/>
          </p:nvGrpSpPr>
          <p:grpSpPr bwMode="auto">
            <a:xfrm>
              <a:off x="3696" y="2604"/>
              <a:ext cx="1440" cy="1020"/>
              <a:chOff x="3696" y="2604"/>
              <a:chExt cx="1440" cy="1020"/>
            </a:xfrm>
          </p:grpSpPr>
          <p:sp>
            <p:nvSpPr>
              <p:cNvPr id="74766" name="Rectangle 11"/>
              <p:cNvSpPr>
                <a:spLocks noChangeArrowheads="1"/>
              </p:cNvSpPr>
              <p:nvPr/>
            </p:nvSpPr>
            <p:spPr bwMode="auto">
              <a:xfrm>
                <a:off x="3696" y="3000"/>
                <a:ext cx="1440" cy="624"/>
              </a:xfrm>
              <a:prstGeom prst="rect">
                <a:avLst/>
              </a:prstGeom>
              <a:solidFill>
                <a:srgbClr val="FFFFCC"/>
              </a:solidFill>
              <a:ln w="38100">
                <a:solidFill>
                  <a:schemeClr val="tx1"/>
                </a:solidFill>
                <a:miter lim="800000"/>
              </a:ln>
            </p:spPr>
            <p:txBody>
              <a:bodyPr wrap="none" anchor="ctr"/>
              <a:lstStyle/>
              <a:p>
                <a:pPr algn="ctr" eaLnBrk="0" hangingPunct="0">
                  <a:buClr>
                    <a:srgbClr val="6699FF"/>
                  </a:buClr>
                  <a:buFont typeface="Wingdings 3" pitchFamily="18" charset="2"/>
                  <a:buNone/>
                </a:pPr>
                <a:r>
                  <a:rPr lang="en-US" altLang="zh-CN" sz="2400" b="1">
                    <a:latin typeface="Arial" charset="0"/>
                  </a:rPr>
                  <a:t>Get an</a:t>
                </a:r>
              </a:p>
              <a:p>
                <a:pPr algn="ctr" eaLnBrk="0" hangingPunct="0">
                  <a:buClr>
                    <a:srgbClr val="6699FF"/>
                  </a:buClr>
                  <a:buFont typeface="Wingdings 3" pitchFamily="18" charset="2"/>
                  <a:buNone/>
                </a:pPr>
                <a:r>
                  <a:rPr lang="en-US" altLang="zh-CN" sz="2400" b="1">
                    <a:latin typeface="Arial" charset="0"/>
                  </a:rPr>
                  <a:t>ARP reply</a:t>
                </a:r>
              </a:p>
            </p:txBody>
          </p:sp>
          <p:sp>
            <p:nvSpPr>
              <p:cNvPr id="74767" name="Line 12"/>
              <p:cNvSpPr>
                <a:spLocks noChangeShapeType="1"/>
              </p:cNvSpPr>
              <p:nvPr/>
            </p:nvSpPr>
            <p:spPr bwMode="auto">
              <a:xfrm>
                <a:off x="4416" y="2604"/>
                <a:ext cx="0" cy="384"/>
              </a:xfrm>
              <a:prstGeom prst="line">
                <a:avLst/>
              </a:prstGeom>
              <a:noFill/>
              <a:ln w="127000">
                <a:solidFill>
                  <a:schemeClr val="tx1"/>
                </a:solidFill>
                <a:rou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pSp>
        <p:sp>
          <p:nvSpPr>
            <p:cNvPr id="74760" name="Line 13"/>
            <p:cNvSpPr>
              <a:spLocks noChangeShapeType="1"/>
            </p:cNvSpPr>
            <p:nvPr/>
          </p:nvSpPr>
          <p:spPr bwMode="auto">
            <a:xfrm flipH="1" flipV="1">
              <a:off x="1920" y="3192"/>
              <a:ext cx="1776" cy="0"/>
            </a:xfrm>
            <a:prstGeom prst="line">
              <a:avLst/>
            </a:prstGeom>
            <a:noFill/>
            <a:ln w="127000">
              <a:solidFill>
                <a:schemeClr val="tx1"/>
              </a:solidFill>
              <a:round/>
            </a:ln>
            <a:extLst>
              <a:ext uri="{909E8E84-426E-40DD-AFC4-6F175D3DCCD1}">
                <a14:hiddenFill xmlns:a14="http://schemas.microsoft.com/office/drawing/2010/main">
                  <a:noFill/>
                </a14:hiddenFill>
              </a:ext>
            </a:extLst>
          </p:spPr>
          <p:txBody>
            <a:bodyPr anchor="ctr"/>
            <a:lstStyle/>
            <a:p>
              <a:endParaRPr lang="zh-CN" altLang="en-US"/>
            </a:p>
          </p:txBody>
        </p:sp>
        <p:grpSp>
          <p:nvGrpSpPr>
            <p:cNvPr id="74761" name="Group 14"/>
            <p:cNvGrpSpPr/>
            <p:nvPr/>
          </p:nvGrpSpPr>
          <p:grpSpPr bwMode="auto">
            <a:xfrm>
              <a:off x="864" y="1440"/>
              <a:ext cx="2249" cy="1993"/>
              <a:chOff x="864" y="1440"/>
              <a:chExt cx="2249" cy="1993"/>
            </a:xfrm>
          </p:grpSpPr>
          <p:sp>
            <p:nvSpPr>
              <p:cNvPr id="74762" name="AutoShape 15"/>
              <p:cNvSpPr>
                <a:spLocks noChangeArrowheads="1"/>
              </p:cNvSpPr>
              <p:nvPr/>
            </p:nvSpPr>
            <p:spPr bwMode="auto">
              <a:xfrm>
                <a:off x="864" y="1824"/>
                <a:ext cx="2064" cy="1176"/>
              </a:xfrm>
              <a:prstGeom prst="diamond">
                <a:avLst/>
              </a:prstGeom>
              <a:solidFill>
                <a:srgbClr val="CCECFF"/>
              </a:solidFill>
              <a:ln w="38100">
                <a:solidFill>
                  <a:schemeClr val="tx1"/>
                </a:solidFill>
                <a:miter lim="800000"/>
              </a:ln>
            </p:spPr>
            <p:txBody>
              <a:bodyPr wrap="none" anchor="ctr"/>
              <a:lstStyle/>
              <a:p>
                <a:pPr algn="ctr" eaLnBrk="0" hangingPunct="0">
                  <a:buClr>
                    <a:srgbClr val="6699FF"/>
                  </a:buClr>
                  <a:buFont typeface="Wingdings 3" pitchFamily="18" charset="2"/>
                  <a:buNone/>
                </a:pPr>
                <a:r>
                  <a:rPr lang="zh-CN" altLang="en-US" sz="2400" b="1">
                    <a:latin typeface="Arial" charset="0"/>
                  </a:rPr>
                  <a:t>   </a:t>
                </a:r>
                <a:r>
                  <a:rPr lang="en-US" altLang="zh-CN" sz="2000" b="1">
                    <a:latin typeface="Arial" charset="0"/>
                  </a:rPr>
                  <a:t>Is the </a:t>
                </a:r>
              </a:p>
              <a:p>
                <a:pPr algn="ctr" eaLnBrk="0" hangingPunct="0">
                  <a:buClr>
                    <a:srgbClr val="6699FF"/>
                  </a:buClr>
                  <a:buFont typeface="Wingdings 3" pitchFamily="18" charset="2"/>
                  <a:buNone/>
                </a:pPr>
                <a:r>
                  <a:rPr lang="en-US" altLang="zh-CN" sz="2000" b="1">
                    <a:latin typeface="Arial" charset="0"/>
                  </a:rPr>
                  <a:t>  MAC address </a:t>
                </a:r>
              </a:p>
              <a:p>
                <a:pPr algn="ctr" eaLnBrk="0" hangingPunct="0">
                  <a:buClr>
                    <a:srgbClr val="6699FF"/>
                  </a:buClr>
                  <a:buFont typeface="Wingdings 3" pitchFamily="18" charset="2"/>
                  <a:buNone/>
                </a:pPr>
                <a:r>
                  <a:rPr lang="en-US" altLang="zh-CN" sz="2000" b="1">
                    <a:latin typeface="Arial" charset="0"/>
                  </a:rPr>
                  <a:t>in my ARP </a:t>
                </a:r>
              </a:p>
              <a:p>
                <a:pPr algn="ctr" eaLnBrk="0" hangingPunct="0">
                  <a:buClr>
                    <a:srgbClr val="6699FF"/>
                  </a:buClr>
                  <a:buFont typeface="Wingdings 3" pitchFamily="18" charset="2"/>
                  <a:buNone/>
                </a:pPr>
                <a:r>
                  <a:rPr lang="en-US" altLang="zh-CN" sz="2000" b="1">
                    <a:latin typeface="Arial" charset="0"/>
                  </a:rPr>
                  <a:t>cache</a:t>
                </a:r>
              </a:p>
            </p:txBody>
          </p:sp>
          <p:sp>
            <p:nvSpPr>
              <p:cNvPr id="74763" name="Line 16"/>
              <p:cNvSpPr>
                <a:spLocks noChangeShapeType="1"/>
              </p:cNvSpPr>
              <p:nvPr/>
            </p:nvSpPr>
            <p:spPr bwMode="auto">
              <a:xfrm>
                <a:off x="1896" y="1440"/>
                <a:ext cx="0" cy="384"/>
              </a:xfrm>
              <a:prstGeom prst="line">
                <a:avLst/>
              </a:prstGeom>
              <a:noFill/>
              <a:ln w="127000">
                <a:solidFill>
                  <a:schemeClr val="tx1"/>
                </a:solidFill>
                <a:rou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845841" name="Text Box 17"/>
              <p:cNvSpPr txBox="1">
                <a:spLocks noChangeArrowheads="1"/>
              </p:cNvSpPr>
              <p:nvPr/>
            </p:nvSpPr>
            <p:spPr bwMode="auto">
              <a:xfrm>
                <a:off x="2782" y="2014"/>
                <a:ext cx="331" cy="460"/>
              </a:xfrm>
              <a:prstGeom prst="rect">
                <a:avLst/>
              </a:prstGeom>
              <a:noFill/>
              <a:ln w="9525">
                <a:noFill/>
                <a:miter lim="800000"/>
              </a:ln>
              <a:effec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buClr>
                    <a:srgbClr val="6699FF"/>
                  </a:buClr>
                  <a:buFont typeface="Wingdings 3" pitchFamily="18" charset="2"/>
                  <a:buNone/>
                </a:pPr>
                <a:r>
                  <a:rPr lang="en-US" altLang="zh-CN" sz="3200">
                    <a:solidFill>
                      <a:srgbClr val="FF0000"/>
                    </a:solidFill>
                    <a:effectLst>
                      <a:outerShdw blurRad="38100" dist="38100" dir="2700000" algn="tl">
                        <a:srgbClr val="C0C0C0"/>
                      </a:outerShdw>
                    </a:effectLst>
                    <a:latin typeface="Arial Black" pitchFamily="34" charset="0"/>
                  </a:rPr>
                  <a:t>N</a:t>
                </a:r>
              </a:p>
            </p:txBody>
          </p:sp>
          <p:sp>
            <p:nvSpPr>
              <p:cNvPr id="845842" name="Text Box 18"/>
              <p:cNvSpPr txBox="1">
                <a:spLocks noChangeArrowheads="1"/>
              </p:cNvSpPr>
              <p:nvPr/>
            </p:nvSpPr>
            <p:spPr bwMode="auto">
              <a:xfrm>
                <a:off x="1535" y="2973"/>
                <a:ext cx="317" cy="460"/>
              </a:xfrm>
              <a:prstGeom prst="rect">
                <a:avLst/>
              </a:prstGeom>
              <a:noFill/>
              <a:ln w="9525">
                <a:noFill/>
                <a:miter lim="800000"/>
              </a:ln>
              <a:effec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buClr>
                    <a:srgbClr val="6699FF"/>
                  </a:buClr>
                  <a:buFont typeface="Wingdings 3" pitchFamily="18" charset="2"/>
                  <a:buNone/>
                </a:pPr>
                <a:r>
                  <a:rPr lang="en-US" altLang="zh-CN" sz="3200">
                    <a:solidFill>
                      <a:srgbClr val="FF0000"/>
                    </a:solidFill>
                    <a:effectLst>
                      <a:outerShdw blurRad="38100" dist="38100" dir="2700000" algn="tl">
                        <a:srgbClr val="C0C0C0"/>
                      </a:outerShdw>
                    </a:effectLst>
                    <a:latin typeface="Arial Black" pitchFamily="34" charset="0"/>
                  </a:rPr>
                  <a:t>Y</a:t>
                </a:r>
              </a:p>
            </p:txBody>
          </p:sp>
        </p:grpSp>
      </p:grpSp>
    </p:spTree>
  </p:cSld>
  <p:clrMapOvr>
    <a:masterClrMapping/>
  </p:clrMapOvr>
  <p:transition>
    <p:zoom/>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zh-CN" smtClean="0"/>
              <a:t>Layer3: Network Layer</a:t>
            </a:r>
            <a:endParaRPr lang="zh-CN" altLang="en-US" smtClean="0"/>
          </a:p>
        </p:txBody>
      </p:sp>
      <p:sp>
        <p:nvSpPr>
          <p:cNvPr id="9219" name="Rectangle 3"/>
          <p:cNvSpPr>
            <a:spLocks noGrp="1" noChangeArrowheads="1"/>
          </p:cNvSpPr>
          <p:nvPr>
            <p:ph type="body" idx="1"/>
          </p:nvPr>
        </p:nvSpPr>
        <p:spPr>
          <a:xfrm>
            <a:off x="571500" y="1814513"/>
            <a:ext cx="8382000" cy="4114800"/>
          </a:xfrm>
        </p:spPr>
        <p:txBody>
          <a:bodyPr/>
          <a:lstStyle/>
          <a:p>
            <a:pPr eaLnBrk="1" hangingPunct="1"/>
            <a:r>
              <a:rPr lang="en-US" altLang="zh-CN" sz="2600" dirty="0" smtClean="0">
                <a:solidFill>
                  <a:schemeClr val="tx2"/>
                </a:solidFill>
              </a:rPr>
              <a:t>Overview of the Network Layer</a:t>
            </a:r>
          </a:p>
          <a:p>
            <a:pPr eaLnBrk="1" hangingPunct="1"/>
            <a:r>
              <a:rPr lang="en-US" altLang="zh-CN" sz="2600" dirty="0" smtClean="0"/>
              <a:t>IP Addresses and Subnets</a:t>
            </a:r>
          </a:p>
          <a:p>
            <a:pPr eaLnBrk="1" hangingPunct="1"/>
            <a:r>
              <a:rPr lang="en-US" altLang="zh-CN" sz="2600" dirty="0" smtClean="0"/>
              <a:t>Layer 3 Devices </a:t>
            </a:r>
          </a:p>
          <a:p>
            <a:pPr eaLnBrk="1" hangingPunct="1"/>
            <a:r>
              <a:rPr lang="en-US" altLang="zh-CN" sz="2600" dirty="0" smtClean="0"/>
              <a:t>ARP Protocol</a:t>
            </a:r>
          </a:p>
          <a:p>
            <a:pPr eaLnBrk="1" hangingPunct="1"/>
            <a:r>
              <a:rPr lang="en-US" altLang="zh-CN" sz="2600" dirty="0">
                <a:solidFill>
                  <a:srgbClr val="006600"/>
                </a:solidFill>
              </a:rPr>
              <a:t>Network Layer Services</a:t>
            </a:r>
          </a:p>
          <a:p>
            <a:pPr eaLnBrk="1" hangingPunct="1"/>
            <a:r>
              <a:rPr lang="en-US" altLang="zh-CN" sz="2600" dirty="0" smtClean="0"/>
              <a:t>Routed and Routing Protocols</a:t>
            </a:r>
          </a:p>
          <a:p>
            <a:pPr eaLnBrk="1" hangingPunct="1"/>
            <a:r>
              <a:rPr lang="en-US" altLang="zh-CN" sz="2600" dirty="0" smtClean="0"/>
              <a:t>VLSM</a:t>
            </a:r>
          </a:p>
          <a:p>
            <a:pPr eaLnBrk="1" hangingPunct="1"/>
            <a:r>
              <a:rPr lang="en-US" altLang="zh-CN" sz="2600" dirty="0" smtClean="0"/>
              <a:t>ICMP</a:t>
            </a:r>
          </a:p>
          <a:p>
            <a:pPr eaLnBrk="1" hangingPunct="1"/>
            <a:r>
              <a:rPr lang="en-US" altLang="zh-CN" sz="2600" dirty="0" smtClean="0"/>
              <a:t>Mobile IP</a:t>
            </a:r>
          </a:p>
        </p:txBody>
      </p:sp>
    </p:spTree>
  </p:cSld>
  <p:clrMapOvr>
    <a:masterClrMapping/>
  </p:clrMapOvr>
  <p:transition spd="med">
    <p:random/>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611188" y="404813"/>
            <a:ext cx="8353425" cy="1143000"/>
          </a:xfrm>
        </p:spPr>
        <p:txBody>
          <a:bodyPr/>
          <a:lstStyle/>
          <a:p>
            <a:pPr eaLnBrk="1" hangingPunct="1"/>
            <a:r>
              <a:rPr lang="en-US" altLang="zh-CN" sz="3600" smtClean="0">
                <a:latin typeface="Arial" charset="0"/>
                <a:cs typeface="Arial" charset="0"/>
              </a:rPr>
              <a:t>Connection oriented network services</a:t>
            </a:r>
          </a:p>
        </p:txBody>
      </p:sp>
      <p:sp>
        <p:nvSpPr>
          <p:cNvPr id="857091" name="Rectangle 3"/>
          <p:cNvSpPr>
            <a:spLocks noGrp="1" noChangeArrowheads="1"/>
          </p:cNvSpPr>
          <p:nvPr>
            <p:ph type="body" idx="1"/>
          </p:nvPr>
        </p:nvSpPr>
        <p:spPr>
          <a:xfrm>
            <a:off x="468313" y="4797425"/>
            <a:ext cx="8382000" cy="1600200"/>
          </a:xfrm>
        </p:spPr>
        <p:txBody>
          <a:bodyPr/>
          <a:lstStyle/>
          <a:p>
            <a:pPr eaLnBrk="1" hangingPunct="1"/>
            <a:r>
              <a:rPr lang="en-US" altLang="zh-CN" sz="2800" smtClean="0">
                <a:cs typeface="Arial" charset="0"/>
              </a:rPr>
              <a:t>A connection is established between the sender and the recipient before any data is transferred. </a:t>
            </a:r>
          </a:p>
        </p:txBody>
      </p:sp>
      <p:pic>
        <p:nvPicPr>
          <p:cNvPr id="8570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1773238"/>
            <a:ext cx="6934200" cy="291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857092"/>
                                        </p:tgtEl>
                                        <p:attrNameLst>
                                          <p:attrName>style.visibility</p:attrName>
                                        </p:attrNameLst>
                                      </p:cBhvr>
                                      <p:to>
                                        <p:strVal val="visible"/>
                                      </p:to>
                                    </p:set>
                                    <p:animEffect transition="in" filter="dissolve">
                                      <p:cBhvr>
                                        <p:cTn id="7" dur="500"/>
                                        <p:tgtEl>
                                          <p:spTgt spid="85709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857091">
                                            <p:txEl>
                                              <p:pRg st="0" end="0"/>
                                            </p:txEl>
                                          </p:spTgt>
                                        </p:tgtEl>
                                        <p:attrNameLst>
                                          <p:attrName>style.visibility</p:attrName>
                                        </p:attrNameLst>
                                      </p:cBhvr>
                                      <p:to>
                                        <p:strVal val="visible"/>
                                      </p:to>
                                    </p:set>
                                    <p:anim calcmode="lin" valueType="num">
                                      <p:cBhvr additive="base">
                                        <p:cTn id="12" dur="500" fill="hold"/>
                                        <p:tgtEl>
                                          <p:spTgt spid="857091">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85709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7091" grpId="0" build="p"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en-US" altLang="zh-CN" smtClean="0">
                <a:cs typeface="Arial" charset="0"/>
              </a:rPr>
              <a:t>Circuit switched</a:t>
            </a:r>
          </a:p>
        </p:txBody>
      </p:sp>
      <p:sp>
        <p:nvSpPr>
          <p:cNvPr id="859139" name="Rectangle 3"/>
          <p:cNvSpPr>
            <a:spLocks noGrp="1" noChangeArrowheads="1"/>
          </p:cNvSpPr>
          <p:nvPr>
            <p:ph type="body" idx="1"/>
          </p:nvPr>
        </p:nvSpPr>
        <p:spPr>
          <a:xfrm>
            <a:off x="214313" y="1785938"/>
            <a:ext cx="8675687" cy="3714750"/>
          </a:xfrm>
        </p:spPr>
        <p:txBody>
          <a:bodyPr/>
          <a:lstStyle/>
          <a:p>
            <a:pPr eaLnBrk="1" hangingPunct="1"/>
            <a:r>
              <a:rPr lang="en-US" altLang="zh-CN" sz="2800" smtClean="0">
                <a:solidFill>
                  <a:schemeClr val="accent2"/>
                </a:solidFill>
                <a:cs typeface="Arial" charset="0"/>
              </a:rPr>
              <a:t>Connection-oriented</a:t>
            </a:r>
            <a:r>
              <a:rPr lang="en-US" altLang="zh-CN" sz="2800" smtClean="0">
                <a:cs typeface="Arial" charset="0"/>
              </a:rPr>
              <a:t> vs. </a:t>
            </a:r>
            <a:r>
              <a:rPr lang="en-US" altLang="zh-CN" sz="2800" smtClean="0">
                <a:solidFill>
                  <a:srgbClr val="FF0000"/>
                </a:solidFill>
                <a:cs typeface="Arial" charset="0"/>
              </a:rPr>
              <a:t>circuit switched</a:t>
            </a:r>
            <a:r>
              <a:rPr lang="en-US" altLang="zh-CN" sz="2800" smtClean="0">
                <a:cs typeface="Arial" charset="0"/>
              </a:rPr>
              <a:t>.</a:t>
            </a:r>
          </a:p>
          <a:p>
            <a:pPr lvl="1" eaLnBrk="1" hangingPunct="1"/>
            <a:r>
              <a:rPr lang="en-US" altLang="zh-CN" sz="2800" smtClean="0">
                <a:cs typeface="Arial" charset="0"/>
              </a:rPr>
              <a:t>However, the two terms are not the same</a:t>
            </a:r>
          </a:p>
          <a:p>
            <a:pPr eaLnBrk="1" hangingPunct="1"/>
            <a:r>
              <a:rPr lang="en-US" altLang="zh-CN" sz="2800" smtClean="0">
                <a:solidFill>
                  <a:schemeClr val="accent2"/>
                </a:solidFill>
                <a:cs typeface="Arial" charset="0"/>
              </a:rPr>
              <a:t>Connection-oriented: </a:t>
            </a:r>
            <a:r>
              <a:rPr lang="en-US" altLang="zh-CN" sz="2800" smtClean="0">
                <a:cs typeface="Arial" charset="0"/>
              </a:rPr>
              <a:t>establish a connection with the recipient, first, and then begin the data transfer. </a:t>
            </a:r>
          </a:p>
          <a:p>
            <a:pPr eaLnBrk="1" hangingPunct="1"/>
            <a:r>
              <a:rPr lang="en-US" altLang="zh-CN" sz="2800" smtClean="0">
                <a:cs typeface="Arial" charset="0"/>
              </a:rPr>
              <a:t>All packets travel sequentially across the same channel, or more commonly, across the same virtual circuit.   </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59139">
                                            <p:txEl>
                                              <p:pRg st="0" end="0"/>
                                            </p:txEl>
                                          </p:spTgt>
                                        </p:tgtEl>
                                        <p:attrNameLst>
                                          <p:attrName>style.visibility</p:attrName>
                                        </p:attrNameLst>
                                      </p:cBhvr>
                                      <p:to>
                                        <p:strVal val="visible"/>
                                      </p:to>
                                    </p:set>
                                    <p:anim calcmode="lin" valueType="num">
                                      <p:cBhvr additive="base">
                                        <p:cTn id="7" dur="500" fill="hold"/>
                                        <p:tgtEl>
                                          <p:spTgt spid="85913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85913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59139">
                                            <p:txEl>
                                              <p:pRg st="1" end="1"/>
                                            </p:txEl>
                                          </p:spTgt>
                                        </p:tgtEl>
                                        <p:attrNameLst>
                                          <p:attrName>style.visibility</p:attrName>
                                        </p:attrNameLst>
                                      </p:cBhvr>
                                      <p:to>
                                        <p:strVal val="visible"/>
                                      </p:to>
                                    </p:set>
                                    <p:anim calcmode="lin" valueType="num">
                                      <p:cBhvr additive="base">
                                        <p:cTn id="11" dur="500" fill="hold"/>
                                        <p:tgtEl>
                                          <p:spTgt spid="859139">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85913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859139">
                                            <p:txEl>
                                              <p:pRg st="2" end="2"/>
                                            </p:txEl>
                                          </p:spTgt>
                                        </p:tgtEl>
                                        <p:attrNameLst>
                                          <p:attrName>style.visibility</p:attrName>
                                        </p:attrNameLst>
                                      </p:cBhvr>
                                      <p:to>
                                        <p:strVal val="visible"/>
                                      </p:to>
                                    </p:set>
                                    <p:anim calcmode="lin" valueType="num">
                                      <p:cBhvr additive="base">
                                        <p:cTn id="17" dur="500" fill="hold"/>
                                        <p:tgtEl>
                                          <p:spTgt spid="859139">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85913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859139">
                                            <p:txEl>
                                              <p:pRg st="3" end="3"/>
                                            </p:txEl>
                                          </p:spTgt>
                                        </p:tgtEl>
                                        <p:attrNameLst>
                                          <p:attrName>style.visibility</p:attrName>
                                        </p:attrNameLst>
                                      </p:cBhvr>
                                      <p:to>
                                        <p:strVal val="visible"/>
                                      </p:to>
                                    </p:set>
                                    <p:anim calcmode="lin" valueType="num">
                                      <p:cBhvr additive="base">
                                        <p:cTn id="23" dur="500" fill="hold"/>
                                        <p:tgtEl>
                                          <p:spTgt spid="859139">
                                            <p:txEl>
                                              <p:pRg st="3" end="3"/>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859139">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9139" grpId="0" build="p"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en-US" altLang="zh-CN" sz="3600" smtClean="0">
                <a:latin typeface="Arial" charset="0"/>
                <a:cs typeface="Arial" charset="0"/>
              </a:rPr>
              <a:t>Connectionless network services</a:t>
            </a:r>
          </a:p>
        </p:txBody>
      </p:sp>
      <p:sp>
        <p:nvSpPr>
          <p:cNvPr id="861187" name="Rectangle 3"/>
          <p:cNvSpPr>
            <a:spLocks noGrp="1" noChangeArrowheads="1"/>
          </p:cNvSpPr>
          <p:nvPr>
            <p:ph type="body" idx="1"/>
          </p:nvPr>
        </p:nvSpPr>
        <p:spPr>
          <a:xfrm>
            <a:off x="539750" y="5300663"/>
            <a:ext cx="8382000" cy="1219200"/>
          </a:xfrm>
        </p:spPr>
        <p:txBody>
          <a:bodyPr/>
          <a:lstStyle/>
          <a:p>
            <a:pPr eaLnBrk="1" hangingPunct="1">
              <a:lnSpc>
                <a:spcPct val="90000"/>
              </a:lnSpc>
            </a:pPr>
            <a:r>
              <a:rPr lang="en-US" altLang="zh-CN" sz="2400" smtClean="0">
                <a:cs typeface="Arial" charset="0"/>
              </a:rPr>
              <a:t>They treat each packet separately.</a:t>
            </a:r>
          </a:p>
          <a:p>
            <a:pPr eaLnBrk="1" hangingPunct="1">
              <a:lnSpc>
                <a:spcPct val="90000"/>
              </a:lnSpc>
            </a:pPr>
            <a:r>
              <a:rPr lang="en-US" altLang="zh-CN" sz="2400" smtClean="0">
                <a:solidFill>
                  <a:srgbClr val="FF0000"/>
                </a:solidFill>
                <a:cs typeface="Arial" charset="0"/>
              </a:rPr>
              <a:t>IP</a:t>
            </a:r>
            <a:r>
              <a:rPr lang="en-US" altLang="zh-CN" sz="2400" smtClean="0">
                <a:cs typeface="Arial" charset="0"/>
              </a:rPr>
              <a:t> is a connectionless system.  </a:t>
            </a:r>
          </a:p>
        </p:txBody>
      </p:sp>
      <p:pic>
        <p:nvPicPr>
          <p:cNvPr id="8611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700213"/>
            <a:ext cx="7162800" cy="366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861188"/>
                                        </p:tgtEl>
                                        <p:attrNameLst>
                                          <p:attrName>style.visibility</p:attrName>
                                        </p:attrNameLst>
                                      </p:cBhvr>
                                      <p:to>
                                        <p:strVal val="visible"/>
                                      </p:to>
                                    </p:set>
                                    <p:animEffect transition="in" filter="dissolve">
                                      <p:cBhvr>
                                        <p:cTn id="7" dur="500"/>
                                        <p:tgtEl>
                                          <p:spTgt spid="86118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861187">
                                            <p:txEl>
                                              <p:pRg st="0" end="0"/>
                                            </p:txEl>
                                          </p:spTgt>
                                        </p:tgtEl>
                                        <p:attrNameLst>
                                          <p:attrName>style.visibility</p:attrName>
                                        </p:attrNameLst>
                                      </p:cBhvr>
                                      <p:to>
                                        <p:strVal val="visible"/>
                                      </p:to>
                                    </p:set>
                                    <p:anim calcmode="lin" valueType="num">
                                      <p:cBhvr additive="base">
                                        <p:cTn id="12" dur="500" fill="hold"/>
                                        <p:tgtEl>
                                          <p:spTgt spid="861187">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86118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861187">
                                            <p:txEl>
                                              <p:pRg st="1" end="1"/>
                                            </p:txEl>
                                          </p:spTgt>
                                        </p:tgtEl>
                                        <p:attrNameLst>
                                          <p:attrName>style.visibility</p:attrName>
                                        </p:attrNameLst>
                                      </p:cBhvr>
                                      <p:to>
                                        <p:strVal val="visible"/>
                                      </p:to>
                                    </p:set>
                                    <p:anim calcmode="lin" valueType="num">
                                      <p:cBhvr additive="base">
                                        <p:cTn id="18" dur="500" fill="hold"/>
                                        <p:tgtEl>
                                          <p:spTgt spid="861187">
                                            <p:txEl>
                                              <p:pRg st="1" end="1"/>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861187">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1187" grpId="0" build="p"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611188" y="404813"/>
            <a:ext cx="7793037" cy="1143000"/>
          </a:xfrm>
        </p:spPr>
        <p:txBody>
          <a:bodyPr/>
          <a:lstStyle/>
          <a:p>
            <a:pPr eaLnBrk="1" hangingPunct="1"/>
            <a:r>
              <a:rPr lang="en-US" altLang="zh-CN" smtClean="0">
                <a:cs typeface="Arial" charset="0"/>
              </a:rPr>
              <a:t>Packet switched</a:t>
            </a:r>
          </a:p>
        </p:txBody>
      </p:sp>
      <p:sp>
        <p:nvSpPr>
          <p:cNvPr id="863235" name="Rectangle 3"/>
          <p:cNvSpPr>
            <a:spLocks noGrp="1" noChangeArrowheads="1"/>
          </p:cNvSpPr>
          <p:nvPr>
            <p:ph type="body" idx="1"/>
          </p:nvPr>
        </p:nvSpPr>
        <p:spPr>
          <a:xfrm>
            <a:off x="304800" y="1700213"/>
            <a:ext cx="8839200" cy="4800600"/>
          </a:xfrm>
        </p:spPr>
        <p:txBody>
          <a:bodyPr/>
          <a:lstStyle/>
          <a:p>
            <a:pPr eaLnBrk="1" hangingPunct="1">
              <a:lnSpc>
                <a:spcPct val="90000"/>
              </a:lnSpc>
            </a:pPr>
            <a:r>
              <a:rPr lang="en-US" altLang="zh-CN" sz="2800" smtClean="0">
                <a:solidFill>
                  <a:schemeClr val="accent2"/>
                </a:solidFill>
                <a:cs typeface="Arial" charset="0"/>
              </a:rPr>
              <a:t>Connectionless network </a:t>
            </a:r>
            <a:r>
              <a:rPr lang="en-US" altLang="zh-CN" sz="2800" smtClean="0">
                <a:cs typeface="Arial" charset="0"/>
              </a:rPr>
              <a:t>vs. </a:t>
            </a:r>
            <a:r>
              <a:rPr lang="en-US" altLang="zh-CN" sz="2800" smtClean="0">
                <a:solidFill>
                  <a:schemeClr val="accent2"/>
                </a:solidFill>
                <a:cs typeface="Arial" charset="0"/>
              </a:rPr>
              <a:t>packet switched</a:t>
            </a:r>
            <a:r>
              <a:rPr lang="en-US" altLang="zh-CN" sz="2800" smtClean="0">
                <a:cs typeface="Arial" charset="0"/>
              </a:rPr>
              <a:t>.</a:t>
            </a:r>
          </a:p>
          <a:p>
            <a:pPr lvl="1" eaLnBrk="1" hangingPunct="1">
              <a:lnSpc>
                <a:spcPct val="90000"/>
              </a:lnSpc>
            </a:pPr>
            <a:r>
              <a:rPr lang="en-US" altLang="zh-CN" sz="2800" smtClean="0">
                <a:cs typeface="Arial" charset="0"/>
              </a:rPr>
              <a:t>The two terms are not the same, either </a:t>
            </a:r>
          </a:p>
          <a:p>
            <a:pPr eaLnBrk="1" hangingPunct="1">
              <a:lnSpc>
                <a:spcPct val="90000"/>
              </a:lnSpc>
            </a:pPr>
            <a:r>
              <a:rPr lang="en-US" altLang="zh-CN" sz="2800" smtClean="0">
                <a:cs typeface="Arial" charset="0"/>
              </a:rPr>
              <a:t>When the packets pass from source to destination, they can:</a:t>
            </a:r>
          </a:p>
          <a:p>
            <a:pPr lvl="1" eaLnBrk="1" hangingPunct="1">
              <a:lnSpc>
                <a:spcPct val="90000"/>
              </a:lnSpc>
            </a:pPr>
            <a:r>
              <a:rPr lang="en-US" altLang="zh-CN" sz="2800" smtClean="0">
                <a:cs typeface="Arial" charset="0"/>
              </a:rPr>
              <a:t>Switch to different paths.</a:t>
            </a:r>
          </a:p>
          <a:p>
            <a:pPr lvl="1" eaLnBrk="1" hangingPunct="1">
              <a:lnSpc>
                <a:spcPct val="90000"/>
              </a:lnSpc>
            </a:pPr>
            <a:r>
              <a:rPr lang="en-US" altLang="zh-CN" sz="2800" smtClean="0">
                <a:cs typeface="Arial" charset="0"/>
              </a:rPr>
              <a:t>Arrive out of order. </a:t>
            </a:r>
          </a:p>
          <a:p>
            <a:pPr eaLnBrk="1" hangingPunct="1">
              <a:lnSpc>
                <a:spcPct val="90000"/>
              </a:lnSpc>
            </a:pPr>
            <a:r>
              <a:rPr lang="en-US" altLang="zh-CN" sz="2800" smtClean="0">
                <a:cs typeface="Arial" charset="0"/>
              </a:rPr>
              <a:t>Devices make the </a:t>
            </a:r>
            <a:r>
              <a:rPr lang="en-US" altLang="zh-CN" sz="2800" smtClean="0">
                <a:solidFill>
                  <a:schemeClr val="accent2"/>
                </a:solidFill>
                <a:ea typeface="Arial Unicode MS" pitchFamily="34" charset="-122"/>
                <a:cs typeface="Arial Unicode MS" pitchFamily="34" charset="-122"/>
              </a:rPr>
              <a:t>path determination</a:t>
            </a:r>
            <a:r>
              <a:rPr lang="en-US" altLang="zh-CN" sz="2800" smtClean="0">
                <a:solidFill>
                  <a:schemeClr val="accent2"/>
                </a:solidFill>
              </a:rPr>
              <a:t> </a:t>
            </a:r>
            <a:r>
              <a:rPr lang="en-US" altLang="zh-CN" sz="2800" smtClean="0"/>
              <a:t>for each packet based on </a:t>
            </a:r>
            <a:r>
              <a:rPr lang="en-US" altLang="zh-CN" sz="2800" smtClean="0">
                <a:solidFill>
                  <a:schemeClr val="accent2"/>
                </a:solidFill>
                <a:ea typeface="Arial Unicode MS" pitchFamily="34" charset="-122"/>
                <a:cs typeface="Arial Unicode MS" pitchFamily="34" charset="-122"/>
              </a:rPr>
              <a:t>a variety of criteria</a:t>
            </a:r>
            <a:r>
              <a:rPr lang="en-US" altLang="zh-CN" sz="2800" smtClean="0"/>
              <a:t>. Some of the criteria may differ from packet to packet.   </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63235">
                                            <p:txEl>
                                              <p:pRg st="0" end="0"/>
                                            </p:txEl>
                                          </p:spTgt>
                                        </p:tgtEl>
                                        <p:attrNameLst>
                                          <p:attrName>style.visibility</p:attrName>
                                        </p:attrNameLst>
                                      </p:cBhvr>
                                      <p:to>
                                        <p:strVal val="visible"/>
                                      </p:to>
                                    </p:set>
                                    <p:anim calcmode="lin" valueType="num">
                                      <p:cBhvr additive="base">
                                        <p:cTn id="7" dur="500" fill="hold"/>
                                        <p:tgtEl>
                                          <p:spTgt spid="86323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86323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63235">
                                            <p:txEl>
                                              <p:pRg st="1" end="1"/>
                                            </p:txEl>
                                          </p:spTgt>
                                        </p:tgtEl>
                                        <p:attrNameLst>
                                          <p:attrName>style.visibility</p:attrName>
                                        </p:attrNameLst>
                                      </p:cBhvr>
                                      <p:to>
                                        <p:strVal val="visible"/>
                                      </p:to>
                                    </p:set>
                                    <p:anim calcmode="lin" valueType="num">
                                      <p:cBhvr additive="base">
                                        <p:cTn id="11" dur="500" fill="hold"/>
                                        <p:tgtEl>
                                          <p:spTgt spid="863235">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86323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863235">
                                            <p:txEl>
                                              <p:pRg st="2" end="2"/>
                                            </p:txEl>
                                          </p:spTgt>
                                        </p:tgtEl>
                                        <p:attrNameLst>
                                          <p:attrName>style.visibility</p:attrName>
                                        </p:attrNameLst>
                                      </p:cBhvr>
                                      <p:to>
                                        <p:strVal val="visible"/>
                                      </p:to>
                                    </p:set>
                                    <p:anim calcmode="lin" valueType="num">
                                      <p:cBhvr additive="base">
                                        <p:cTn id="17" dur="500" fill="hold"/>
                                        <p:tgtEl>
                                          <p:spTgt spid="863235">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863235">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863235">
                                            <p:txEl>
                                              <p:pRg st="3" end="3"/>
                                            </p:txEl>
                                          </p:spTgt>
                                        </p:tgtEl>
                                        <p:attrNameLst>
                                          <p:attrName>style.visibility</p:attrName>
                                        </p:attrNameLst>
                                      </p:cBhvr>
                                      <p:to>
                                        <p:strVal val="visible"/>
                                      </p:to>
                                    </p:set>
                                    <p:anim calcmode="lin" valueType="num">
                                      <p:cBhvr additive="base">
                                        <p:cTn id="21" dur="500" fill="hold"/>
                                        <p:tgtEl>
                                          <p:spTgt spid="863235">
                                            <p:txEl>
                                              <p:pRg st="3" end="3"/>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863235">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863235">
                                            <p:txEl>
                                              <p:pRg st="4" end="4"/>
                                            </p:txEl>
                                          </p:spTgt>
                                        </p:tgtEl>
                                        <p:attrNameLst>
                                          <p:attrName>style.visibility</p:attrName>
                                        </p:attrNameLst>
                                      </p:cBhvr>
                                      <p:to>
                                        <p:strVal val="visible"/>
                                      </p:to>
                                    </p:set>
                                    <p:anim calcmode="lin" valueType="num">
                                      <p:cBhvr additive="base">
                                        <p:cTn id="25" dur="500" fill="hold"/>
                                        <p:tgtEl>
                                          <p:spTgt spid="863235">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86323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863235">
                                            <p:txEl>
                                              <p:pRg st="5" end="5"/>
                                            </p:txEl>
                                          </p:spTgt>
                                        </p:tgtEl>
                                        <p:attrNameLst>
                                          <p:attrName>style.visibility</p:attrName>
                                        </p:attrNameLst>
                                      </p:cBhvr>
                                      <p:to>
                                        <p:strVal val="visible"/>
                                      </p:to>
                                    </p:set>
                                    <p:anim calcmode="lin" valueType="num">
                                      <p:cBhvr additive="base">
                                        <p:cTn id="31" dur="500" fill="hold"/>
                                        <p:tgtEl>
                                          <p:spTgt spid="863235">
                                            <p:txEl>
                                              <p:pRg st="5" end="5"/>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863235">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3235" grpId="0" build="p"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zh-CN" smtClean="0"/>
              <a:t>Layer3: Network Layer</a:t>
            </a:r>
            <a:endParaRPr lang="zh-CN" altLang="en-US" smtClean="0"/>
          </a:p>
        </p:txBody>
      </p:sp>
      <p:sp>
        <p:nvSpPr>
          <p:cNvPr id="9219" name="Rectangle 3"/>
          <p:cNvSpPr>
            <a:spLocks noGrp="1" noChangeArrowheads="1"/>
          </p:cNvSpPr>
          <p:nvPr>
            <p:ph type="body" idx="1"/>
          </p:nvPr>
        </p:nvSpPr>
        <p:spPr>
          <a:xfrm>
            <a:off x="571500" y="1814513"/>
            <a:ext cx="8382000" cy="4114800"/>
          </a:xfrm>
        </p:spPr>
        <p:txBody>
          <a:bodyPr/>
          <a:lstStyle/>
          <a:p>
            <a:pPr eaLnBrk="1" hangingPunct="1"/>
            <a:r>
              <a:rPr lang="en-US" altLang="zh-CN" sz="2600" dirty="0" smtClean="0">
                <a:solidFill>
                  <a:schemeClr val="tx2"/>
                </a:solidFill>
              </a:rPr>
              <a:t>Overview of the Network Layer</a:t>
            </a:r>
          </a:p>
          <a:p>
            <a:pPr eaLnBrk="1" hangingPunct="1"/>
            <a:r>
              <a:rPr lang="en-US" altLang="zh-CN" sz="2600" dirty="0" smtClean="0"/>
              <a:t>IP Addresses and Subnets</a:t>
            </a:r>
          </a:p>
          <a:p>
            <a:pPr eaLnBrk="1" hangingPunct="1"/>
            <a:r>
              <a:rPr lang="en-US" altLang="zh-CN" sz="2600" dirty="0" smtClean="0"/>
              <a:t>Layer 3 Devices </a:t>
            </a:r>
          </a:p>
          <a:p>
            <a:pPr eaLnBrk="1" hangingPunct="1"/>
            <a:r>
              <a:rPr lang="en-US" altLang="zh-CN" sz="2600" dirty="0" smtClean="0"/>
              <a:t>ARP Protocol</a:t>
            </a:r>
          </a:p>
          <a:p>
            <a:pPr eaLnBrk="1" hangingPunct="1"/>
            <a:r>
              <a:rPr lang="en-US" altLang="zh-CN" sz="2600" dirty="0" smtClean="0"/>
              <a:t>Network Layer Services</a:t>
            </a:r>
          </a:p>
          <a:p>
            <a:pPr eaLnBrk="1" hangingPunct="1"/>
            <a:r>
              <a:rPr lang="en-US" altLang="zh-CN" sz="2600" dirty="0">
                <a:solidFill>
                  <a:srgbClr val="006600"/>
                </a:solidFill>
              </a:rPr>
              <a:t>Routed and Routing Protocols</a:t>
            </a:r>
          </a:p>
          <a:p>
            <a:pPr eaLnBrk="1" hangingPunct="1"/>
            <a:r>
              <a:rPr lang="en-US" altLang="zh-CN" sz="2600" dirty="0" smtClean="0"/>
              <a:t>VLSM</a:t>
            </a:r>
          </a:p>
          <a:p>
            <a:pPr eaLnBrk="1" hangingPunct="1"/>
            <a:r>
              <a:rPr lang="en-US" altLang="zh-CN" sz="2600" dirty="0" smtClean="0"/>
              <a:t>ICMP</a:t>
            </a:r>
          </a:p>
          <a:p>
            <a:pPr eaLnBrk="1" hangingPunct="1"/>
            <a:r>
              <a:rPr lang="en-US" altLang="zh-CN" sz="2600" dirty="0" smtClean="0"/>
              <a:t>Mobile IP</a:t>
            </a:r>
          </a:p>
        </p:txBody>
      </p:sp>
    </p:spTree>
  </p:cSld>
  <p:clrMapOvr>
    <a:masterClrMapping/>
  </p:clrMapOvr>
  <p:transition spd="med">
    <p:random/>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571500" y="428625"/>
            <a:ext cx="7793038" cy="1143000"/>
          </a:xfrm>
        </p:spPr>
        <p:txBody>
          <a:bodyPr/>
          <a:lstStyle/>
          <a:p>
            <a:pPr eaLnBrk="1" hangingPunct="1"/>
            <a:r>
              <a:rPr lang="en-US" altLang="zh-CN" smtClean="0">
                <a:cs typeface="Arial" charset="0"/>
              </a:rPr>
              <a:t>Network protocol operation</a:t>
            </a:r>
          </a:p>
        </p:txBody>
      </p:sp>
      <p:pic>
        <p:nvPicPr>
          <p:cNvPr id="8704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773238"/>
            <a:ext cx="8064500" cy="456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870403"/>
                                        </p:tgtEl>
                                        <p:attrNameLst>
                                          <p:attrName>style.visibility</p:attrName>
                                        </p:attrNameLst>
                                      </p:cBhvr>
                                      <p:to>
                                        <p:strVal val="visible"/>
                                      </p:to>
                                    </p:set>
                                    <p:animEffect transition="in" filter="dissolve">
                                      <p:cBhvr>
                                        <p:cTn id="7" dur="500"/>
                                        <p:tgtEl>
                                          <p:spTgt spid="870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684213" y="333375"/>
            <a:ext cx="7793037" cy="1143000"/>
          </a:xfrm>
        </p:spPr>
        <p:txBody>
          <a:bodyPr/>
          <a:lstStyle/>
          <a:p>
            <a:pPr eaLnBrk="1" hangingPunct="1"/>
            <a:r>
              <a:rPr lang="en-US" altLang="zh-CN" smtClean="0">
                <a:cs typeface="Arial" charset="0"/>
              </a:rPr>
              <a:t>Routed protocol</a:t>
            </a:r>
          </a:p>
        </p:txBody>
      </p:sp>
      <p:sp>
        <p:nvSpPr>
          <p:cNvPr id="872451" name="Rectangle 3"/>
          <p:cNvSpPr>
            <a:spLocks noGrp="1" noChangeArrowheads="1"/>
          </p:cNvSpPr>
          <p:nvPr>
            <p:ph type="body" idx="1"/>
          </p:nvPr>
        </p:nvSpPr>
        <p:spPr>
          <a:xfrm>
            <a:off x="4343400" y="1981200"/>
            <a:ext cx="4572000" cy="4648200"/>
          </a:xfrm>
        </p:spPr>
        <p:txBody>
          <a:bodyPr/>
          <a:lstStyle/>
          <a:p>
            <a:pPr eaLnBrk="1" hangingPunct="1"/>
            <a:r>
              <a:rPr lang="en-US" altLang="zh-CN" sz="2600" smtClean="0">
                <a:cs typeface="Arial" charset="0"/>
              </a:rPr>
              <a:t>Protocols that provide support for the network layer are called </a:t>
            </a:r>
            <a:r>
              <a:rPr lang="en-US" altLang="zh-CN" sz="2600" smtClean="0">
                <a:solidFill>
                  <a:srgbClr val="FF0000"/>
                </a:solidFill>
                <a:cs typeface="Arial" charset="0"/>
              </a:rPr>
              <a:t>routed</a:t>
            </a:r>
            <a:r>
              <a:rPr lang="en-US" altLang="zh-CN" sz="2600" smtClean="0">
                <a:cs typeface="Arial" charset="0"/>
              </a:rPr>
              <a:t> or </a:t>
            </a:r>
            <a:r>
              <a:rPr lang="en-US" altLang="zh-CN" sz="2600" smtClean="0">
                <a:solidFill>
                  <a:srgbClr val="FF0000"/>
                </a:solidFill>
                <a:cs typeface="Arial" charset="0"/>
              </a:rPr>
              <a:t>routable protocols</a:t>
            </a:r>
            <a:r>
              <a:rPr lang="en-US" altLang="zh-CN" sz="2600" smtClean="0">
                <a:cs typeface="Arial" charset="0"/>
              </a:rPr>
              <a:t>. </a:t>
            </a:r>
          </a:p>
          <a:p>
            <a:pPr eaLnBrk="1" hangingPunct="1"/>
            <a:r>
              <a:rPr lang="en-US" altLang="zh-CN" sz="2600" smtClean="0">
                <a:cs typeface="Arial" charset="0"/>
              </a:rPr>
              <a:t>IP is a network layer protocol, and because of that, it can be routed over an internetwork.</a:t>
            </a:r>
          </a:p>
        </p:txBody>
      </p:sp>
      <p:pic>
        <p:nvPicPr>
          <p:cNvPr id="8724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700213"/>
            <a:ext cx="2339975" cy="439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872452"/>
                                        </p:tgtEl>
                                        <p:attrNameLst>
                                          <p:attrName>style.visibility</p:attrName>
                                        </p:attrNameLst>
                                      </p:cBhvr>
                                      <p:to>
                                        <p:strVal val="visible"/>
                                      </p:to>
                                    </p:set>
                                    <p:animEffect transition="in" filter="dissolve">
                                      <p:cBhvr>
                                        <p:cTn id="7" dur="500"/>
                                        <p:tgtEl>
                                          <p:spTgt spid="872452"/>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872451">
                                            <p:txEl>
                                              <p:pRg st="0" end="0"/>
                                            </p:txEl>
                                          </p:spTgt>
                                        </p:tgtEl>
                                        <p:attrNameLst>
                                          <p:attrName>style.visibility</p:attrName>
                                        </p:attrNameLst>
                                      </p:cBhvr>
                                      <p:to>
                                        <p:strVal val="visible"/>
                                      </p:to>
                                    </p:set>
                                    <p:anim calcmode="lin" valueType="num">
                                      <p:cBhvr additive="base">
                                        <p:cTn id="11" dur="500" fill="hold"/>
                                        <p:tgtEl>
                                          <p:spTgt spid="872451">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872451">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872451">
                                            <p:txEl>
                                              <p:pRg st="1" end="1"/>
                                            </p:txEl>
                                          </p:spTgt>
                                        </p:tgtEl>
                                        <p:attrNameLst>
                                          <p:attrName>style.visibility</p:attrName>
                                        </p:attrNameLst>
                                      </p:cBhvr>
                                      <p:to>
                                        <p:strVal val="visible"/>
                                      </p:to>
                                    </p:set>
                                    <p:anim calcmode="lin" valueType="num">
                                      <p:cBhvr additive="base">
                                        <p:cTn id="16" dur="500" fill="hold"/>
                                        <p:tgtEl>
                                          <p:spTgt spid="872451">
                                            <p:txEl>
                                              <p:pRg st="1" end="1"/>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872451">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2451" grpId="0" build="p" autoUpdateAnimBg="0" advAuto="0"/>
    </p:bld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altLang="zh-CN" smtClean="0">
                <a:cs typeface="Arial" charset="0"/>
              </a:rPr>
              <a:t>Non-routable protocol</a:t>
            </a:r>
          </a:p>
        </p:txBody>
      </p:sp>
      <p:sp>
        <p:nvSpPr>
          <p:cNvPr id="874499" name="Rectangle 3"/>
          <p:cNvSpPr>
            <a:spLocks noGrp="1" noChangeArrowheads="1"/>
          </p:cNvSpPr>
          <p:nvPr>
            <p:ph type="body" idx="1"/>
          </p:nvPr>
        </p:nvSpPr>
        <p:spPr>
          <a:xfrm>
            <a:off x="3276600" y="1773238"/>
            <a:ext cx="4953000" cy="4572000"/>
          </a:xfrm>
        </p:spPr>
        <p:txBody>
          <a:bodyPr/>
          <a:lstStyle/>
          <a:p>
            <a:pPr eaLnBrk="1" hangingPunct="1"/>
            <a:r>
              <a:rPr lang="en-US" altLang="zh-CN" sz="2600" smtClean="0">
                <a:cs typeface="Arial" charset="0"/>
              </a:rPr>
              <a:t>Non-routable protocols are protocols that do not support Layer 3.  </a:t>
            </a:r>
          </a:p>
          <a:p>
            <a:pPr eaLnBrk="1" hangingPunct="1"/>
            <a:r>
              <a:rPr lang="en-US" altLang="zh-CN" sz="2600" smtClean="0">
                <a:cs typeface="Arial" charset="0"/>
              </a:rPr>
              <a:t>The most common of these non-routable protocols is NetBEUI.</a:t>
            </a:r>
          </a:p>
          <a:p>
            <a:pPr eaLnBrk="1" hangingPunct="1"/>
            <a:r>
              <a:rPr lang="en-US" altLang="zh-CN" sz="2600" smtClean="0">
                <a:cs typeface="Arial" charset="0"/>
              </a:rPr>
              <a:t>NetBEUI is a small, fast, and efficient protocol that is limited to running on one segment. </a:t>
            </a:r>
          </a:p>
        </p:txBody>
      </p:sp>
      <p:pic>
        <p:nvPicPr>
          <p:cNvPr id="8745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488" y="1700213"/>
            <a:ext cx="2333625" cy="439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874500"/>
                                        </p:tgtEl>
                                        <p:attrNameLst>
                                          <p:attrName>style.visibility</p:attrName>
                                        </p:attrNameLst>
                                      </p:cBhvr>
                                      <p:to>
                                        <p:strVal val="visible"/>
                                      </p:to>
                                    </p:set>
                                    <p:animEffect transition="in" filter="dissolve">
                                      <p:cBhvr>
                                        <p:cTn id="7" dur="500"/>
                                        <p:tgtEl>
                                          <p:spTgt spid="874500"/>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874499">
                                            <p:txEl>
                                              <p:pRg st="0" end="0"/>
                                            </p:txEl>
                                          </p:spTgt>
                                        </p:tgtEl>
                                        <p:attrNameLst>
                                          <p:attrName>style.visibility</p:attrName>
                                        </p:attrNameLst>
                                      </p:cBhvr>
                                      <p:to>
                                        <p:strVal val="visible"/>
                                      </p:to>
                                    </p:set>
                                    <p:anim calcmode="lin" valueType="num">
                                      <p:cBhvr additive="base">
                                        <p:cTn id="11" dur="500" fill="hold"/>
                                        <p:tgtEl>
                                          <p:spTgt spid="874499">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874499">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874499">
                                            <p:txEl>
                                              <p:pRg st="1" end="1"/>
                                            </p:txEl>
                                          </p:spTgt>
                                        </p:tgtEl>
                                        <p:attrNameLst>
                                          <p:attrName>style.visibility</p:attrName>
                                        </p:attrNameLst>
                                      </p:cBhvr>
                                      <p:to>
                                        <p:strVal val="visible"/>
                                      </p:to>
                                    </p:set>
                                    <p:anim calcmode="lin" valueType="num">
                                      <p:cBhvr additive="base">
                                        <p:cTn id="16" dur="500" fill="hold"/>
                                        <p:tgtEl>
                                          <p:spTgt spid="874499">
                                            <p:txEl>
                                              <p:pRg st="1" end="1"/>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874499">
                                            <p:txEl>
                                              <p:pRg st="1" end="1"/>
                                            </p:txEl>
                                          </p:spTgt>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fill="hold" grpId="0" nodeType="afterEffect">
                                  <p:stCondLst>
                                    <p:cond delay="0"/>
                                  </p:stCondLst>
                                  <p:childTnLst>
                                    <p:set>
                                      <p:cBhvr>
                                        <p:cTn id="20" dur="1" fill="hold">
                                          <p:stCondLst>
                                            <p:cond delay="0"/>
                                          </p:stCondLst>
                                        </p:cTn>
                                        <p:tgtEl>
                                          <p:spTgt spid="874499">
                                            <p:txEl>
                                              <p:pRg st="2" end="2"/>
                                            </p:txEl>
                                          </p:spTgt>
                                        </p:tgtEl>
                                        <p:attrNameLst>
                                          <p:attrName>style.visibility</p:attrName>
                                        </p:attrNameLst>
                                      </p:cBhvr>
                                      <p:to>
                                        <p:strVal val="visible"/>
                                      </p:to>
                                    </p:set>
                                    <p:anim calcmode="lin" valueType="num">
                                      <p:cBhvr additive="base">
                                        <p:cTn id="21" dur="500" fill="hold"/>
                                        <p:tgtEl>
                                          <p:spTgt spid="874499">
                                            <p:txEl>
                                              <p:pRg st="2" end="2"/>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874499">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4499" grpId="0" build="p" autoUpdateAnimBg="0" advAuto="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6946" name="Rectangle 2"/>
          <p:cNvSpPr>
            <a:spLocks noChangeArrowheads="1"/>
          </p:cNvSpPr>
          <p:nvPr/>
        </p:nvSpPr>
        <p:spPr bwMode="auto">
          <a:xfrm>
            <a:off x="2268538" y="4995863"/>
            <a:ext cx="1439862" cy="449262"/>
          </a:xfrm>
          <a:prstGeom prst="rect">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47" name="Line 3"/>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6948" name="Rectangle 4"/>
          <p:cNvSpPr>
            <a:spLocks noChangeArrowheads="1"/>
          </p:cNvSpPr>
          <p:nvPr/>
        </p:nvSpPr>
        <p:spPr bwMode="auto">
          <a:xfrm>
            <a:off x="176213" y="2205038"/>
            <a:ext cx="434975" cy="6985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a:t>
            </a:r>
          </a:p>
          <a:p>
            <a:pPr defTabSz="762000" eaLnBrk="0" hangingPunct="0"/>
            <a:r>
              <a:rPr kumimoji="1" lang="zh-CN" altLang="en-US" sz="2000">
                <a:solidFill>
                  <a:srgbClr val="333399"/>
                </a:solidFill>
                <a:latin typeface="Arial" charset="0"/>
                <a:ea typeface="黑体" pitchFamily="2" charset="-122"/>
              </a:rPr>
              <a:t>部</a:t>
            </a:r>
          </a:p>
        </p:txBody>
      </p:sp>
      <p:sp>
        <p:nvSpPr>
          <p:cNvPr id="466949" name="Line 5"/>
          <p:cNvSpPr>
            <a:spLocks noChangeShapeType="1"/>
          </p:cNvSpPr>
          <p:nvPr/>
        </p:nvSpPr>
        <p:spPr bwMode="auto">
          <a:xfrm>
            <a:off x="2298700" y="5686425"/>
            <a:ext cx="5419725"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6950" name="AutoShape 6"/>
          <p:cNvSpPr>
            <a:spLocks noChangeArrowheads="1"/>
          </p:cNvSpPr>
          <p:nvPr/>
        </p:nvSpPr>
        <p:spPr bwMode="auto">
          <a:xfrm>
            <a:off x="1450975" y="5073650"/>
            <a:ext cx="822325" cy="192088"/>
          </a:xfrm>
          <a:prstGeom prst="leftArrow">
            <a:avLst>
              <a:gd name="adj1" fmla="val 50000"/>
              <a:gd name="adj2" fmla="val 107025"/>
            </a:avLst>
          </a:prstGeom>
          <a:gradFill rotWithShape="0">
            <a:gsLst>
              <a:gs pos="0">
                <a:srgbClr val="DDDDDD">
                  <a:gamma/>
                  <a:shade val="66667"/>
                  <a:invGamma/>
                </a:srgbClr>
              </a:gs>
              <a:gs pos="100000">
                <a:srgbClr val="DDDDDD"/>
              </a:gs>
            </a:gsLst>
            <a:lin ang="0" scaled="1"/>
          </a:gra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51" name="Rectangle 7"/>
          <p:cNvSpPr>
            <a:spLocks noChangeArrowheads="1"/>
          </p:cNvSpPr>
          <p:nvPr/>
        </p:nvSpPr>
        <p:spPr bwMode="auto">
          <a:xfrm>
            <a:off x="3094038" y="1371600"/>
            <a:ext cx="1966912" cy="4349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52" name="Freeform 8"/>
          <p:cNvSpPr/>
          <p:nvPr/>
        </p:nvSpPr>
        <p:spPr bwMode="auto">
          <a:xfrm>
            <a:off x="1887538" y="817563"/>
            <a:ext cx="5721350" cy="550862"/>
          </a:xfrm>
          <a:custGeom>
            <a:avLst/>
            <a:gdLst>
              <a:gd name="T0" fmla="*/ 0 w 3344"/>
              <a:gd name="T1" fmla="*/ 0 h 510"/>
              <a:gd name="T2" fmla="*/ 3344 w 3344"/>
              <a:gd name="T3" fmla="*/ 0 h 510"/>
              <a:gd name="T4" fmla="*/ 1860 w 3344"/>
              <a:gd name="T5" fmla="*/ 510 h 510"/>
              <a:gd name="T6" fmla="*/ 695 w 3344"/>
              <a:gd name="T7" fmla="*/ 498 h 510"/>
              <a:gd name="T8" fmla="*/ 0 w 3344"/>
              <a:gd name="T9" fmla="*/ 0 h 510"/>
            </a:gdLst>
            <a:ahLst/>
            <a:cxnLst>
              <a:cxn ang="0">
                <a:pos x="T0" y="T1"/>
              </a:cxn>
              <a:cxn ang="0">
                <a:pos x="T2" y="T3"/>
              </a:cxn>
              <a:cxn ang="0">
                <a:pos x="T4" y="T5"/>
              </a:cxn>
              <a:cxn ang="0">
                <a:pos x="T6" y="T7"/>
              </a:cxn>
              <a:cxn ang="0">
                <a:pos x="T8" y="T9"/>
              </a:cxn>
            </a:cxnLst>
            <a:rect l="0" t="0" r="r" b="b"/>
            <a:pathLst>
              <a:path w="3344" h="510">
                <a:moveTo>
                  <a:pt x="0" y="0"/>
                </a:moveTo>
                <a:lnTo>
                  <a:pt x="3344" y="0"/>
                </a:lnTo>
                <a:lnTo>
                  <a:pt x="1860" y="510"/>
                </a:lnTo>
                <a:lnTo>
                  <a:pt x="695" y="498"/>
                </a:lnTo>
                <a:lnTo>
                  <a:pt x="0" y="0"/>
                </a:lnTo>
                <a:close/>
              </a:path>
            </a:pathLst>
          </a:custGeom>
          <a:gradFill rotWithShape="0">
            <a:gsLst>
              <a:gs pos="0">
                <a:srgbClr val="EAEAEA">
                  <a:gamma/>
                  <a:shade val="80000"/>
                  <a:invGamma/>
                </a:srgbClr>
              </a:gs>
              <a:gs pos="100000">
                <a:srgbClr val="EAEAEA"/>
              </a:gs>
            </a:gsLst>
            <a:lin ang="5400000" scaled="1"/>
          </a:gradFill>
          <a:ln>
            <a:noFill/>
          </a:ln>
          <a:effectLst/>
          <a:extLst>
            <a:ext uri="{91240B29-F687-4F45-9708-019B960494DF}">
              <a14:hiddenLine xmlns:a14="http://schemas.microsoft.com/office/drawing/2010/main" w="12700">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6953" name="Rectangle 9"/>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54" name="Rectangle 10"/>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55" name="Line 11"/>
          <p:cNvSpPr>
            <a:spLocks noChangeShapeType="1"/>
          </p:cNvSpPr>
          <p:nvPr/>
        </p:nvSpPr>
        <p:spPr bwMode="auto">
          <a:xfrm>
            <a:off x="1131888" y="1812925"/>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56" name="Line 12"/>
          <p:cNvSpPr>
            <a:spLocks noChangeShapeType="1"/>
          </p:cNvSpPr>
          <p:nvPr/>
        </p:nvSpPr>
        <p:spPr bwMode="auto">
          <a:xfrm>
            <a:off x="1131888" y="2255838"/>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57" name="Line 13"/>
          <p:cNvSpPr>
            <a:spLocks noChangeShapeType="1"/>
          </p:cNvSpPr>
          <p:nvPr/>
        </p:nvSpPr>
        <p:spPr bwMode="auto">
          <a:xfrm>
            <a:off x="1131888" y="2700338"/>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58" name="Line 14"/>
          <p:cNvSpPr>
            <a:spLocks noChangeShapeType="1"/>
          </p:cNvSpPr>
          <p:nvPr/>
        </p:nvSpPr>
        <p:spPr bwMode="auto">
          <a:xfrm>
            <a:off x="1131888" y="3138488"/>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59" name="Line 15"/>
          <p:cNvSpPr>
            <a:spLocks noChangeShapeType="1"/>
          </p:cNvSpPr>
          <p:nvPr/>
        </p:nvSpPr>
        <p:spPr bwMode="auto">
          <a:xfrm>
            <a:off x="1131888" y="3582988"/>
            <a:ext cx="78787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60" name="Line 16"/>
          <p:cNvSpPr>
            <a:spLocks noChangeShapeType="1"/>
          </p:cNvSpPr>
          <p:nvPr/>
        </p:nvSpPr>
        <p:spPr bwMode="auto">
          <a:xfrm>
            <a:off x="2100263" y="1370013"/>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61" name="Line 17"/>
          <p:cNvSpPr>
            <a:spLocks noChangeShapeType="1"/>
          </p:cNvSpPr>
          <p:nvPr/>
        </p:nvSpPr>
        <p:spPr bwMode="auto">
          <a:xfrm>
            <a:off x="3084513" y="1370013"/>
            <a:ext cx="0" cy="4429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62" name="Line 18"/>
          <p:cNvSpPr>
            <a:spLocks noChangeShapeType="1"/>
          </p:cNvSpPr>
          <p:nvPr/>
        </p:nvSpPr>
        <p:spPr bwMode="auto">
          <a:xfrm>
            <a:off x="3084513" y="2265363"/>
            <a:ext cx="0" cy="4318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63" name="Line 19"/>
          <p:cNvSpPr>
            <a:spLocks noChangeShapeType="1"/>
          </p:cNvSpPr>
          <p:nvPr/>
        </p:nvSpPr>
        <p:spPr bwMode="auto">
          <a:xfrm>
            <a:off x="5057775" y="1370013"/>
            <a:ext cx="0" cy="13271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64" name="Line 20"/>
          <p:cNvSpPr>
            <a:spLocks noChangeShapeType="1"/>
          </p:cNvSpPr>
          <p:nvPr/>
        </p:nvSpPr>
        <p:spPr bwMode="auto">
          <a:xfrm flipV="1">
            <a:off x="7029450" y="3578225"/>
            <a:ext cx="0" cy="4413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65" name="Line 21"/>
          <p:cNvSpPr>
            <a:spLocks noChangeShapeType="1"/>
          </p:cNvSpPr>
          <p:nvPr/>
        </p:nvSpPr>
        <p:spPr bwMode="auto">
          <a:xfrm>
            <a:off x="5859463" y="1822450"/>
            <a:ext cx="0" cy="4333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66" name="Rectangle 22"/>
          <p:cNvSpPr>
            <a:spLocks noChangeArrowheads="1"/>
          </p:cNvSpPr>
          <p:nvPr/>
        </p:nvSpPr>
        <p:spPr bwMode="auto">
          <a:xfrm>
            <a:off x="10795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66967" name="Rectangle 23"/>
          <p:cNvSpPr>
            <a:spLocks noChangeArrowheads="1"/>
          </p:cNvSpPr>
          <p:nvPr/>
        </p:nvSpPr>
        <p:spPr bwMode="auto">
          <a:xfrm>
            <a:off x="2014538" y="982663"/>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66968" name="Rectangle 24"/>
          <p:cNvSpPr>
            <a:spLocks noChangeArrowheads="1"/>
          </p:cNvSpPr>
          <p:nvPr/>
        </p:nvSpPr>
        <p:spPr bwMode="auto">
          <a:xfrm>
            <a:off x="3009900" y="982663"/>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8</a:t>
            </a:r>
          </a:p>
        </p:txBody>
      </p:sp>
      <p:sp>
        <p:nvSpPr>
          <p:cNvPr id="466969" name="Rectangle 25"/>
          <p:cNvSpPr>
            <a:spLocks noChangeArrowheads="1"/>
          </p:cNvSpPr>
          <p:nvPr/>
        </p:nvSpPr>
        <p:spPr bwMode="auto">
          <a:xfrm>
            <a:off x="4960938"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16</a:t>
            </a:r>
          </a:p>
        </p:txBody>
      </p:sp>
      <p:sp>
        <p:nvSpPr>
          <p:cNvPr id="466970" name="Rectangle 26"/>
          <p:cNvSpPr>
            <a:spLocks noChangeArrowheads="1"/>
          </p:cNvSpPr>
          <p:nvPr/>
        </p:nvSpPr>
        <p:spPr bwMode="auto">
          <a:xfrm>
            <a:off x="5757863" y="982663"/>
            <a:ext cx="4619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19</a:t>
            </a:r>
          </a:p>
        </p:txBody>
      </p:sp>
      <p:sp>
        <p:nvSpPr>
          <p:cNvPr id="466971" name="Rectangle 27"/>
          <p:cNvSpPr>
            <a:spLocks noChangeArrowheads="1"/>
          </p:cNvSpPr>
          <p:nvPr/>
        </p:nvSpPr>
        <p:spPr bwMode="auto">
          <a:xfrm>
            <a:off x="6932613"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24</a:t>
            </a:r>
          </a:p>
        </p:txBody>
      </p:sp>
      <p:sp>
        <p:nvSpPr>
          <p:cNvPr id="466972" name="Rectangle 28"/>
          <p:cNvSpPr>
            <a:spLocks noChangeArrowheads="1"/>
          </p:cNvSpPr>
          <p:nvPr/>
        </p:nvSpPr>
        <p:spPr bwMode="auto">
          <a:xfrm>
            <a:off x="8645525" y="982663"/>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31</a:t>
            </a:r>
          </a:p>
        </p:txBody>
      </p:sp>
      <p:sp>
        <p:nvSpPr>
          <p:cNvPr id="466973" name="Rectangle 29"/>
          <p:cNvSpPr>
            <a:spLocks noChangeArrowheads="1"/>
          </p:cNvSpPr>
          <p:nvPr/>
        </p:nvSpPr>
        <p:spPr bwMode="auto">
          <a:xfrm>
            <a:off x="1228725" y="1397000"/>
            <a:ext cx="7588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版 本</a:t>
            </a:r>
          </a:p>
        </p:txBody>
      </p:sp>
      <p:sp>
        <p:nvSpPr>
          <p:cNvPr id="466974" name="Rectangle 30"/>
          <p:cNvSpPr>
            <a:spLocks noChangeArrowheads="1"/>
          </p:cNvSpPr>
          <p:nvPr/>
        </p:nvSpPr>
        <p:spPr bwMode="auto">
          <a:xfrm>
            <a:off x="5116513" y="18732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标志</a:t>
            </a:r>
          </a:p>
        </p:txBody>
      </p:sp>
      <p:sp>
        <p:nvSpPr>
          <p:cNvPr id="466975" name="Rectangle 31"/>
          <p:cNvSpPr>
            <a:spLocks noChangeArrowheads="1"/>
          </p:cNvSpPr>
          <p:nvPr/>
        </p:nvSpPr>
        <p:spPr bwMode="auto">
          <a:xfrm>
            <a:off x="1425575" y="2278063"/>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生 存 时 间</a:t>
            </a:r>
          </a:p>
        </p:txBody>
      </p:sp>
      <p:sp>
        <p:nvSpPr>
          <p:cNvPr id="466976" name="Rectangle 32"/>
          <p:cNvSpPr>
            <a:spLocks noChangeArrowheads="1"/>
          </p:cNvSpPr>
          <p:nvPr/>
        </p:nvSpPr>
        <p:spPr bwMode="auto">
          <a:xfrm>
            <a:off x="3556000" y="2278063"/>
            <a:ext cx="9699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协    议</a:t>
            </a:r>
          </a:p>
        </p:txBody>
      </p:sp>
      <p:sp>
        <p:nvSpPr>
          <p:cNvPr id="466977" name="Rectangle 33"/>
          <p:cNvSpPr>
            <a:spLocks noChangeArrowheads="1"/>
          </p:cNvSpPr>
          <p:nvPr/>
        </p:nvSpPr>
        <p:spPr bwMode="auto">
          <a:xfrm>
            <a:off x="2570163" y="187325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标    识</a:t>
            </a:r>
          </a:p>
        </p:txBody>
      </p:sp>
      <p:sp>
        <p:nvSpPr>
          <p:cNvPr id="466978" name="Rectangle 34"/>
          <p:cNvSpPr>
            <a:spLocks noChangeArrowheads="1"/>
          </p:cNvSpPr>
          <p:nvPr/>
        </p:nvSpPr>
        <p:spPr bwMode="auto">
          <a:xfrm>
            <a:off x="3303588" y="1397000"/>
            <a:ext cx="1406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服 务 类 型</a:t>
            </a:r>
          </a:p>
        </p:txBody>
      </p:sp>
      <p:sp>
        <p:nvSpPr>
          <p:cNvPr id="466979" name="Rectangle 35"/>
          <p:cNvSpPr>
            <a:spLocks noChangeArrowheads="1"/>
          </p:cNvSpPr>
          <p:nvPr/>
        </p:nvSpPr>
        <p:spPr bwMode="auto">
          <a:xfrm>
            <a:off x="6507163" y="1397000"/>
            <a:ext cx="136048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总   长   度</a:t>
            </a:r>
          </a:p>
        </p:txBody>
      </p:sp>
      <p:sp>
        <p:nvSpPr>
          <p:cNvPr id="466980" name="Rectangle 36"/>
          <p:cNvSpPr>
            <a:spLocks noChangeArrowheads="1"/>
          </p:cNvSpPr>
          <p:nvPr/>
        </p:nvSpPr>
        <p:spPr bwMode="auto">
          <a:xfrm>
            <a:off x="6778625" y="18732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片   偏   移</a:t>
            </a:r>
          </a:p>
        </p:txBody>
      </p:sp>
      <p:sp>
        <p:nvSpPr>
          <p:cNvPr id="466981" name="Rectangle 37"/>
          <p:cNvSpPr>
            <a:spLocks noChangeArrowheads="1"/>
          </p:cNvSpPr>
          <p:nvPr/>
        </p:nvSpPr>
        <p:spPr bwMode="auto">
          <a:xfrm>
            <a:off x="7502525" y="3606800"/>
            <a:ext cx="968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填    充</a:t>
            </a:r>
          </a:p>
        </p:txBody>
      </p:sp>
      <p:sp>
        <p:nvSpPr>
          <p:cNvPr id="466982" name="Rectangle 38"/>
          <p:cNvSpPr>
            <a:spLocks noChangeArrowheads="1"/>
          </p:cNvSpPr>
          <p:nvPr/>
        </p:nvSpPr>
        <p:spPr bwMode="auto">
          <a:xfrm>
            <a:off x="5926138" y="2278063"/>
            <a:ext cx="22891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   部   检   验   和</a:t>
            </a:r>
          </a:p>
        </p:txBody>
      </p:sp>
      <p:sp>
        <p:nvSpPr>
          <p:cNvPr id="466983" name="Rectangle 39"/>
          <p:cNvSpPr>
            <a:spLocks noChangeArrowheads="1"/>
          </p:cNvSpPr>
          <p:nvPr/>
        </p:nvSpPr>
        <p:spPr bwMode="auto">
          <a:xfrm>
            <a:off x="4416425" y="2736850"/>
            <a:ext cx="1362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源   地   址</a:t>
            </a:r>
          </a:p>
        </p:txBody>
      </p:sp>
      <p:sp>
        <p:nvSpPr>
          <p:cNvPr id="466984" name="Rectangle 40"/>
          <p:cNvSpPr>
            <a:spLocks noChangeArrowheads="1"/>
          </p:cNvSpPr>
          <p:nvPr/>
        </p:nvSpPr>
        <p:spPr bwMode="auto">
          <a:xfrm>
            <a:off x="4160838" y="3178175"/>
            <a:ext cx="18256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目   的   地   址</a:t>
            </a:r>
          </a:p>
        </p:txBody>
      </p:sp>
      <p:sp>
        <p:nvSpPr>
          <p:cNvPr id="466985" name="Rectangle 41"/>
          <p:cNvSpPr>
            <a:spLocks noChangeArrowheads="1"/>
          </p:cNvSpPr>
          <p:nvPr/>
        </p:nvSpPr>
        <p:spPr bwMode="auto">
          <a:xfrm>
            <a:off x="2228850" y="3606800"/>
            <a:ext cx="4117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可   选   字   段  （长   度   可   变）</a:t>
            </a:r>
          </a:p>
        </p:txBody>
      </p:sp>
      <p:sp>
        <p:nvSpPr>
          <p:cNvPr id="466986" name="Rectangle 42"/>
          <p:cNvSpPr>
            <a:spLocks noChangeArrowheads="1"/>
          </p:cNvSpPr>
          <p:nvPr/>
        </p:nvSpPr>
        <p:spPr bwMode="auto">
          <a:xfrm>
            <a:off x="433388" y="968375"/>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66987" name="Rectangle 43"/>
          <p:cNvSpPr>
            <a:spLocks noChangeArrowheads="1"/>
          </p:cNvSpPr>
          <p:nvPr/>
        </p:nvSpPr>
        <p:spPr bwMode="auto">
          <a:xfrm>
            <a:off x="2003425" y="1377950"/>
            <a:ext cx="1196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首部长度</a:t>
            </a:r>
          </a:p>
        </p:txBody>
      </p:sp>
      <p:grpSp>
        <p:nvGrpSpPr>
          <p:cNvPr id="466988" name="Group 44"/>
          <p:cNvGrpSpPr/>
          <p:nvPr/>
        </p:nvGrpSpPr>
        <p:grpSpPr bwMode="auto">
          <a:xfrm>
            <a:off x="1069975" y="3748088"/>
            <a:ext cx="131763" cy="69850"/>
            <a:chOff x="833" y="3024"/>
            <a:chExt cx="78" cy="51"/>
          </a:xfrm>
        </p:grpSpPr>
        <p:sp>
          <p:nvSpPr>
            <p:cNvPr id="466989" name="Rectangle 45"/>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90" name="Line 46"/>
            <p:cNvSpPr>
              <a:spLocks noChangeShapeType="1"/>
            </p:cNvSpPr>
            <p:nvPr/>
          </p:nvSpPr>
          <p:spPr bwMode="auto">
            <a:xfrm>
              <a:off x="839" y="3030"/>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91" name="Line 47"/>
            <p:cNvSpPr>
              <a:spLocks noChangeShapeType="1"/>
            </p:cNvSpPr>
            <p:nvPr/>
          </p:nvSpPr>
          <p:spPr bwMode="auto">
            <a:xfrm>
              <a:off x="839" y="3075"/>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66992" name="Group 48"/>
          <p:cNvGrpSpPr/>
          <p:nvPr/>
        </p:nvGrpSpPr>
        <p:grpSpPr bwMode="auto">
          <a:xfrm>
            <a:off x="8937625" y="3757613"/>
            <a:ext cx="131763" cy="66675"/>
            <a:chOff x="5432" y="3030"/>
            <a:chExt cx="78" cy="51"/>
          </a:xfrm>
        </p:grpSpPr>
        <p:sp>
          <p:nvSpPr>
            <p:cNvPr id="466993" name="Rectangle 49"/>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94" name="Line 50"/>
            <p:cNvSpPr>
              <a:spLocks noChangeShapeType="1"/>
            </p:cNvSpPr>
            <p:nvPr/>
          </p:nvSpPr>
          <p:spPr bwMode="auto">
            <a:xfrm>
              <a:off x="5438" y="3036"/>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95" name="Line 51"/>
            <p:cNvSpPr>
              <a:spLocks noChangeShapeType="1"/>
            </p:cNvSpPr>
            <p:nvPr/>
          </p:nvSpPr>
          <p:spPr bwMode="auto">
            <a:xfrm>
              <a:off x="5438" y="3081"/>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66996" name="Rectangle 52"/>
          <p:cNvSpPr>
            <a:spLocks noChangeArrowheads="1"/>
          </p:cNvSpPr>
          <p:nvPr/>
        </p:nvSpPr>
        <p:spPr bwMode="auto">
          <a:xfrm>
            <a:off x="1889125" y="411163"/>
            <a:ext cx="5716588" cy="406400"/>
          </a:xfrm>
          <a:prstGeom prst="rect">
            <a:avLst/>
          </a:prstGeom>
          <a:solidFill>
            <a:srgbClr val="DDDDDD"/>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97" name="Line 53"/>
          <p:cNvSpPr>
            <a:spLocks noChangeShapeType="1"/>
          </p:cNvSpPr>
          <p:nvPr/>
        </p:nvSpPr>
        <p:spPr bwMode="auto">
          <a:xfrm>
            <a:off x="4025900" y="401638"/>
            <a:ext cx="0" cy="41116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98" name="Line 54"/>
          <p:cNvSpPr>
            <a:spLocks noChangeShapeType="1"/>
          </p:cNvSpPr>
          <p:nvPr/>
        </p:nvSpPr>
        <p:spPr bwMode="auto">
          <a:xfrm>
            <a:off x="4754563" y="407988"/>
            <a:ext cx="0" cy="4048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99" name="Line 55"/>
          <p:cNvSpPr>
            <a:spLocks noChangeShapeType="1"/>
          </p:cNvSpPr>
          <p:nvPr/>
        </p:nvSpPr>
        <p:spPr bwMode="auto">
          <a:xfrm>
            <a:off x="5473700" y="407988"/>
            <a:ext cx="0" cy="39528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7000" name="Line 56"/>
          <p:cNvSpPr>
            <a:spLocks noChangeShapeType="1"/>
          </p:cNvSpPr>
          <p:nvPr/>
        </p:nvSpPr>
        <p:spPr bwMode="auto">
          <a:xfrm>
            <a:off x="6192838" y="401638"/>
            <a:ext cx="0" cy="40163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7001" name="Line 57"/>
          <p:cNvSpPr>
            <a:spLocks noChangeShapeType="1"/>
          </p:cNvSpPr>
          <p:nvPr/>
        </p:nvSpPr>
        <p:spPr bwMode="auto">
          <a:xfrm>
            <a:off x="6913563" y="407988"/>
            <a:ext cx="0" cy="4048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7002" name="Rectangle 58"/>
          <p:cNvSpPr>
            <a:spLocks noChangeArrowheads="1"/>
          </p:cNvSpPr>
          <p:nvPr/>
        </p:nvSpPr>
        <p:spPr bwMode="auto">
          <a:xfrm>
            <a:off x="201930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0</a:t>
            </a:r>
          </a:p>
        </p:txBody>
      </p:sp>
      <p:sp>
        <p:nvSpPr>
          <p:cNvPr id="467003" name="Rectangle 59"/>
          <p:cNvSpPr>
            <a:spLocks noChangeArrowheads="1"/>
          </p:cNvSpPr>
          <p:nvPr/>
        </p:nvSpPr>
        <p:spPr bwMode="auto">
          <a:xfrm>
            <a:off x="2747963"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1</a:t>
            </a:r>
          </a:p>
        </p:txBody>
      </p:sp>
      <p:sp>
        <p:nvSpPr>
          <p:cNvPr id="467004" name="Rectangle 60"/>
          <p:cNvSpPr>
            <a:spLocks noChangeArrowheads="1"/>
          </p:cNvSpPr>
          <p:nvPr/>
        </p:nvSpPr>
        <p:spPr bwMode="auto">
          <a:xfrm>
            <a:off x="347503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2</a:t>
            </a:r>
          </a:p>
        </p:txBody>
      </p:sp>
      <p:sp>
        <p:nvSpPr>
          <p:cNvPr id="467005" name="Rectangle 61"/>
          <p:cNvSpPr>
            <a:spLocks noChangeArrowheads="1"/>
          </p:cNvSpPr>
          <p:nvPr/>
        </p:nvSpPr>
        <p:spPr bwMode="auto">
          <a:xfrm>
            <a:off x="4205288" y="44450"/>
            <a:ext cx="3222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3</a:t>
            </a:r>
          </a:p>
        </p:txBody>
      </p:sp>
      <p:sp>
        <p:nvSpPr>
          <p:cNvPr id="467006" name="Rectangle 62"/>
          <p:cNvSpPr>
            <a:spLocks noChangeArrowheads="1"/>
          </p:cNvSpPr>
          <p:nvPr/>
        </p:nvSpPr>
        <p:spPr bwMode="auto">
          <a:xfrm>
            <a:off x="4933950"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4</a:t>
            </a:r>
          </a:p>
        </p:txBody>
      </p:sp>
      <p:sp>
        <p:nvSpPr>
          <p:cNvPr id="467007" name="Rectangle 63"/>
          <p:cNvSpPr>
            <a:spLocks noChangeArrowheads="1"/>
          </p:cNvSpPr>
          <p:nvPr/>
        </p:nvSpPr>
        <p:spPr bwMode="auto">
          <a:xfrm>
            <a:off x="566261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5</a:t>
            </a:r>
          </a:p>
        </p:txBody>
      </p:sp>
      <p:sp>
        <p:nvSpPr>
          <p:cNvPr id="467008" name="Rectangle 64"/>
          <p:cNvSpPr>
            <a:spLocks noChangeArrowheads="1"/>
          </p:cNvSpPr>
          <p:nvPr/>
        </p:nvSpPr>
        <p:spPr bwMode="auto">
          <a:xfrm>
            <a:off x="6392863" y="44450"/>
            <a:ext cx="320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6</a:t>
            </a:r>
          </a:p>
        </p:txBody>
      </p:sp>
      <p:sp>
        <p:nvSpPr>
          <p:cNvPr id="467009" name="Rectangle 65"/>
          <p:cNvSpPr>
            <a:spLocks noChangeArrowheads="1"/>
          </p:cNvSpPr>
          <p:nvPr/>
        </p:nvSpPr>
        <p:spPr bwMode="auto">
          <a:xfrm>
            <a:off x="7121525" y="44450"/>
            <a:ext cx="322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7</a:t>
            </a:r>
          </a:p>
        </p:txBody>
      </p:sp>
      <p:sp>
        <p:nvSpPr>
          <p:cNvPr id="467010" name="Rectangle 66"/>
          <p:cNvSpPr>
            <a:spLocks noChangeArrowheads="1"/>
          </p:cNvSpPr>
          <p:nvPr/>
        </p:nvSpPr>
        <p:spPr bwMode="auto">
          <a:xfrm>
            <a:off x="4203700"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D</a:t>
            </a:r>
          </a:p>
        </p:txBody>
      </p:sp>
      <p:sp>
        <p:nvSpPr>
          <p:cNvPr id="467011" name="Rectangle 67"/>
          <p:cNvSpPr>
            <a:spLocks noChangeArrowheads="1"/>
          </p:cNvSpPr>
          <p:nvPr/>
        </p:nvSpPr>
        <p:spPr bwMode="auto">
          <a:xfrm>
            <a:off x="4933950" y="423863"/>
            <a:ext cx="336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T</a:t>
            </a:r>
          </a:p>
        </p:txBody>
      </p:sp>
      <p:sp>
        <p:nvSpPr>
          <p:cNvPr id="467012" name="Rectangle 68"/>
          <p:cNvSpPr>
            <a:spLocks noChangeArrowheads="1"/>
          </p:cNvSpPr>
          <p:nvPr/>
        </p:nvSpPr>
        <p:spPr bwMode="auto">
          <a:xfrm>
            <a:off x="5662613" y="423863"/>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R</a:t>
            </a:r>
          </a:p>
        </p:txBody>
      </p:sp>
      <p:sp>
        <p:nvSpPr>
          <p:cNvPr id="467013" name="Rectangle 69"/>
          <p:cNvSpPr>
            <a:spLocks noChangeArrowheads="1"/>
          </p:cNvSpPr>
          <p:nvPr/>
        </p:nvSpPr>
        <p:spPr bwMode="auto">
          <a:xfrm>
            <a:off x="6361113" y="423863"/>
            <a:ext cx="3667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C</a:t>
            </a:r>
          </a:p>
        </p:txBody>
      </p:sp>
      <p:sp>
        <p:nvSpPr>
          <p:cNvPr id="467014" name="Rectangle 70"/>
          <p:cNvSpPr>
            <a:spLocks noChangeArrowheads="1"/>
          </p:cNvSpPr>
          <p:nvPr/>
        </p:nvSpPr>
        <p:spPr bwMode="auto">
          <a:xfrm>
            <a:off x="6902450" y="423863"/>
            <a:ext cx="6905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未用</a:t>
            </a:r>
          </a:p>
        </p:txBody>
      </p:sp>
      <p:sp>
        <p:nvSpPr>
          <p:cNvPr id="467015" name="Rectangle 71"/>
          <p:cNvSpPr>
            <a:spLocks noChangeArrowheads="1"/>
          </p:cNvSpPr>
          <p:nvPr/>
        </p:nvSpPr>
        <p:spPr bwMode="auto">
          <a:xfrm>
            <a:off x="2390775" y="423863"/>
            <a:ext cx="12223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优  先  级</a:t>
            </a:r>
          </a:p>
        </p:txBody>
      </p:sp>
      <p:sp>
        <p:nvSpPr>
          <p:cNvPr id="467016" name="Rectangle 72"/>
          <p:cNvSpPr>
            <a:spLocks noChangeArrowheads="1"/>
          </p:cNvSpPr>
          <p:nvPr/>
        </p:nvSpPr>
        <p:spPr bwMode="auto">
          <a:xfrm>
            <a:off x="3811588" y="4149725"/>
            <a:ext cx="2908300" cy="3937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数       据       部       分</a:t>
            </a:r>
          </a:p>
        </p:txBody>
      </p:sp>
      <p:sp>
        <p:nvSpPr>
          <p:cNvPr id="467017" name="Rectangle 73"/>
          <p:cNvSpPr>
            <a:spLocks noChangeArrowheads="1"/>
          </p:cNvSpPr>
          <p:nvPr/>
        </p:nvSpPr>
        <p:spPr bwMode="auto">
          <a:xfrm>
            <a:off x="1284288" y="444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比特</a:t>
            </a:r>
          </a:p>
        </p:txBody>
      </p:sp>
      <p:sp>
        <p:nvSpPr>
          <p:cNvPr id="467018" name="Rectangle 74"/>
          <p:cNvSpPr>
            <a:spLocks noChangeArrowheads="1"/>
          </p:cNvSpPr>
          <p:nvPr/>
        </p:nvSpPr>
        <p:spPr bwMode="auto">
          <a:xfrm>
            <a:off x="3708400" y="4995863"/>
            <a:ext cx="3983038" cy="449262"/>
          </a:xfrm>
          <a:prstGeom prst="rect">
            <a:avLst/>
          </a:prstGeom>
          <a:solidFill>
            <a:srgbClr val="FFFF99"/>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7019" name="Rectangle 75"/>
          <p:cNvSpPr>
            <a:spLocks noChangeArrowheads="1"/>
          </p:cNvSpPr>
          <p:nvPr/>
        </p:nvSpPr>
        <p:spPr bwMode="auto">
          <a:xfrm>
            <a:off x="4278313" y="5013325"/>
            <a:ext cx="3095625" cy="3937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数       据       部       分</a:t>
            </a:r>
          </a:p>
        </p:txBody>
      </p:sp>
      <p:sp>
        <p:nvSpPr>
          <p:cNvPr id="467020" name="Rectangle 76"/>
          <p:cNvSpPr>
            <a:spLocks noChangeArrowheads="1"/>
          </p:cNvSpPr>
          <p:nvPr/>
        </p:nvSpPr>
        <p:spPr bwMode="auto">
          <a:xfrm>
            <a:off x="2484438" y="5013325"/>
            <a:ext cx="898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首   部</a:t>
            </a:r>
          </a:p>
        </p:txBody>
      </p:sp>
      <p:sp>
        <p:nvSpPr>
          <p:cNvPr id="467021" name="Rectangle 77"/>
          <p:cNvSpPr>
            <a:spLocks noChangeArrowheads="1"/>
          </p:cNvSpPr>
          <p:nvPr/>
        </p:nvSpPr>
        <p:spPr bwMode="auto">
          <a:xfrm>
            <a:off x="825500" y="4964113"/>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solidFill>
                  <a:srgbClr val="333399"/>
                </a:solidFill>
                <a:latin typeface="Arial" charset="0"/>
                <a:ea typeface="黑体" pitchFamily="2" charset="-122"/>
              </a:rPr>
              <a:t>传送</a:t>
            </a:r>
          </a:p>
        </p:txBody>
      </p:sp>
      <p:sp>
        <p:nvSpPr>
          <p:cNvPr id="467022" name="Rectangle 78"/>
          <p:cNvSpPr>
            <a:spLocks noChangeArrowheads="1"/>
          </p:cNvSpPr>
          <p:nvPr/>
        </p:nvSpPr>
        <p:spPr bwMode="auto">
          <a:xfrm>
            <a:off x="4279900" y="5481638"/>
            <a:ext cx="1252538" cy="3937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solidFill>
                  <a:srgbClr val="333399"/>
                </a:solidFill>
                <a:latin typeface="Arial" charset="0"/>
                <a:ea typeface="黑体" pitchFamily="2" charset="-122"/>
              </a:rPr>
              <a:t>IP </a:t>
            </a:r>
            <a:r>
              <a:rPr kumimoji="1" lang="zh-CN" altLang="en-US" sz="2000">
                <a:solidFill>
                  <a:srgbClr val="333399"/>
                </a:solidFill>
                <a:latin typeface="Arial" charset="0"/>
                <a:ea typeface="黑体" pitchFamily="2" charset="-122"/>
              </a:rPr>
              <a:t>数据报</a:t>
            </a:r>
          </a:p>
        </p:txBody>
      </p:sp>
      <p:sp>
        <p:nvSpPr>
          <p:cNvPr id="467023" name="Rectangle 79"/>
          <p:cNvSpPr>
            <a:spLocks noChangeArrowheads="1"/>
          </p:cNvSpPr>
          <p:nvPr/>
        </p:nvSpPr>
        <p:spPr bwMode="auto">
          <a:xfrm>
            <a:off x="611188" y="1773238"/>
            <a:ext cx="43497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固</a:t>
            </a:r>
          </a:p>
          <a:p>
            <a:pPr defTabSz="762000" eaLnBrk="0" hangingPunct="0">
              <a:lnSpc>
                <a:spcPct val="90000"/>
              </a:lnSpc>
            </a:pPr>
            <a:r>
              <a:rPr kumimoji="1" lang="zh-CN" altLang="en-US" sz="2000">
                <a:solidFill>
                  <a:srgbClr val="333399"/>
                </a:solidFill>
                <a:latin typeface="Arial" charset="0"/>
                <a:ea typeface="黑体" pitchFamily="2" charset="-122"/>
              </a:rPr>
              <a:t>定</a:t>
            </a:r>
          </a:p>
          <a:p>
            <a:pPr defTabSz="762000" eaLnBrk="0" hangingPunct="0">
              <a:lnSpc>
                <a:spcPct val="90000"/>
              </a:lnSpc>
            </a:pPr>
            <a:r>
              <a:rPr kumimoji="1" lang="zh-CN" altLang="en-US" sz="2000">
                <a:solidFill>
                  <a:srgbClr val="333399"/>
                </a:solidFill>
                <a:latin typeface="Arial" charset="0"/>
                <a:ea typeface="黑体" pitchFamily="2" charset="-122"/>
              </a:rPr>
              <a:t>部</a:t>
            </a:r>
          </a:p>
          <a:p>
            <a:pPr defTabSz="762000" eaLnBrk="0" hangingPunct="0">
              <a:lnSpc>
                <a:spcPct val="90000"/>
              </a:lnSpc>
            </a:pPr>
            <a:r>
              <a:rPr kumimoji="1" lang="zh-CN" altLang="en-US" sz="2000">
                <a:solidFill>
                  <a:srgbClr val="333399"/>
                </a:solidFill>
                <a:latin typeface="Arial" charset="0"/>
                <a:ea typeface="黑体" pitchFamily="2" charset="-122"/>
              </a:rPr>
              <a:t>分</a:t>
            </a:r>
          </a:p>
        </p:txBody>
      </p:sp>
      <p:grpSp>
        <p:nvGrpSpPr>
          <p:cNvPr id="467024" name="Group 80"/>
          <p:cNvGrpSpPr/>
          <p:nvPr/>
        </p:nvGrpSpPr>
        <p:grpSpPr bwMode="auto">
          <a:xfrm>
            <a:off x="468313" y="3500438"/>
            <a:ext cx="8543925" cy="638175"/>
            <a:chOff x="295" y="2205"/>
            <a:chExt cx="5382" cy="402"/>
          </a:xfrm>
        </p:grpSpPr>
        <p:sp>
          <p:nvSpPr>
            <p:cNvPr id="467025" name="Rectangle 81"/>
            <p:cNvSpPr>
              <a:spLocks noChangeArrowheads="1"/>
            </p:cNvSpPr>
            <p:nvPr/>
          </p:nvSpPr>
          <p:spPr bwMode="auto">
            <a:xfrm>
              <a:off x="295" y="2205"/>
              <a:ext cx="434" cy="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2000">
                  <a:solidFill>
                    <a:srgbClr val="333399"/>
                  </a:solidFill>
                  <a:latin typeface="Arial" charset="0"/>
                  <a:ea typeface="黑体" pitchFamily="2" charset="-122"/>
                </a:rPr>
                <a:t>可变</a:t>
              </a:r>
            </a:p>
            <a:p>
              <a:pPr defTabSz="762000" eaLnBrk="0" hangingPunct="0">
                <a:lnSpc>
                  <a:spcPct val="90000"/>
                </a:lnSpc>
              </a:pPr>
              <a:r>
                <a:rPr kumimoji="1" lang="zh-CN" altLang="en-US" sz="2000">
                  <a:solidFill>
                    <a:srgbClr val="333399"/>
                  </a:solidFill>
                  <a:latin typeface="Arial" charset="0"/>
                  <a:ea typeface="黑体" pitchFamily="2" charset="-122"/>
                </a:rPr>
                <a:t>部分</a:t>
              </a:r>
            </a:p>
          </p:txBody>
        </p:sp>
        <p:sp>
          <p:nvSpPr>
            <p:cNvPr id="467026" name="Rectangle 82"/>
            <p:cNvSpPr>
              <a:spLocks noChangeArrowheads="1"/>
            </p:cNvSpPr>
            <p:nvPr/>
          </p:nvSpPr>
          <p:spPr bwMode="auto">
            <a:xfrm>
              <a:off x="703" y="2236"/>
              <a:ext cx="4974" cy="287"/>
            </a:xfrm>
            <a:prstGeom prst="rect">
              <a:avLst/>
            </a:prstGeom>
            <a:noFill/>
            <a:ln w="57150">
              <a:solidFill>
                <a:schemeClr va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67027" name="AutoShape 83"/>
          <p:cNvSpPr/>
          <p:nvPr/>
        </p:nvSpPr>
        <p:spPr bwMode="auto">
          <a:xfrm>
            <a:off x="949325" y="1412875"/>
            <a:ext cx="166688" cy="2160588"/>
          </a:xfrm>
          <a:prstGeom prst="leftBrace">
            <a:avLst>
              <a:gd name="adj1" fmla="val 108016"/>
              <a:gd name="adj2" fmla="val 50000"/>
            </a:avLst>
          </a:prstGeom>
          <a:noFill/>
          <a:ln w="28575">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2000" fill="hold" nodeType="afterEffect">
                                  <p:stCondLst>
                                    <p:cond delay="500"/>
                                  </p:stCondLst>
                                  <p:childTnLst>
                                    <p:anim calcmode="discrete" valueType="str">
                                      <p:cBhvr>
                                        <p:cTn id="6" dur="1000" fill="hold"/>
                                        <p:tgtEl>
                                          <p:spTgt spid="46702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571500" y="357188"/>
            <a:ext cx="7848600" cy="1143000"/>
          </a:xfrm>
        </p:spPr>
        <p:txBody>
          <a:bodyPr/>
          <a:lstStyle/>
          <a:p>
            <a:pPr eaLnBrk="1" hangingPunct="1"/>
            <a:r>
              <a:rPr lang="en-US" altLang="zh-CN" sz="3600" smtClean="0">
                <a:cs typeface="Arial" charset="0"/>
              </a:rPr>
              <a:t>Addressing of a routable protocol</a:t>
            </a:r>
          </a:p>
        </p:txBody>
      </p:sp>
      <p:pic>
        <p:nvPicPr>
          <p:cNvPr id="8765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784350"/>
            <a:ext cx="8147050" cy="507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876547"/>
                                        </p:tgtEl>
                                        <p:attrNameLst>
                                          <p:attrName>style.visibility</p:attrName>
                                        </p:attrNameLst>
                                      </p:cBhvr>
                                      <p:to>
                                        <p:strVal val="visible"/>
                                      </p:to>
                                    </p:set>
                                    <p:animEffect transition="in" filter="dissolve">
                                      <p:cBhvr>
                                        <p:cTn id="7" dur="500"/>
                                        <p:tgtEl>
                                          <p:spTgt spid="8765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pPr eaLnBrk="1" hangingPunct="1"/>
            <a:r>
              <a:rPr lang="en-US" altLang="zh-CN" smtClean="0">
                <a:cs typeface="Arial" charset="0"/>
              </a:rPr>
              <a:t>Routing table</a:t>
            </a:r>
          </a:p>
        </p:txBody>
      </p:sp>
      <p:pic>
        <p:nvPicPr>
          <p:cNvPr id="8785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833563"/>
            <a:ext cx="7772400" cy="502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78596" name="Group 4"/>
          <p:cNvGraphicFramePr>
            <a:graphicFrameLocks noGrp="1"/>
          </p:cNvGraphicFramePr>
          <p:nvPr/>
        </p:nvGraphicFramePr>
        <p:xfrm>
          <a:off x="3124200" y="4267200"/>
          <a:ext cx="3505200" cy="1600200"/>
        </p:xfrm>
        <a:graphic>
          <a:graphicData uri="http://schemas.openxmlformats.org/drawingml/2006/table">
            <a:tbl>
              <a:tblPr/>
              <a:tblGrid>
                <a:gridCol w="25146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tblGrid>
              <a:tr h="533400">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82" charset="2"/>
                        <a:buNone/>
                      </a:pPr>
                      <a:r>
                        <a:rPr kumimoji="0" lang="zh-CN" altLang="en-US" sz="2600" b="0" i="0" u="none" strike="noStrike" cap="none" normalizeH="0" baseline="0" dirty="0" smtClean="0">
                          <a:ln>
                            <a:noFill/>
                          </a:ln>
                          <a:solidFill>
                            <a:schemeClr val="tx1"/>
                          </a:solidFill>
                          <a:effectLst/>
                          <a:latin typeface="Verdana" pitchFamily="34" charset="0"/>
                          <a:ea typeface="宋体" pitchFamily="2" charset="-122"/>
                        </a:rPr>
                        <a:t>131.108.1.0</a:t>
                      </a:r>
                    </a:p>
                  </a:txBody>
                  <a:tcPr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82" charset="2"/>
                        <a:buNone/>
                      </a:pPr>
                      <a:r>
                        <a:rPr kumimoji="0" lang="en-US" altLang="zh-CN" sz="2600" b="0" i="0" u="none" strike="noStrike" cap="none" normalizeH="0" baseline="0" smtClean="0">
                          <a:ln>
                            <a:noFill/>
                          </a:ln>
                          <a:solidFill>
                            <a:schemeClr val="tx1"/>
                          </a:solidFill>
                          <a:effectLst/>
                          <a:latin typeface="Verdana" pitchFamily="34" charset="0"/>
                          <a:ea typeface="宋体" pitchFamily="2" charset="-122"/>
                        </a:rPr>
                        <a:t>E0</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0"/>
                  </a:ext>
                </a:extLst>
              </a:tr>
              <a:tr h="533400">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82" charset="2"/>
                        <a:buNone/>
                      </a:pPr>
                      <a:r>
                        <a:rPr kumimoji="0" lang="zh-CN" altLang="en-US" sz="2600" b="0" i="0" u="none" strike="noStrike" cap="none" normalizeH="0" baseline="0" smtClean="0">
                          <a:ln>
                            <a:noFill/>
                          </a:ln>
                          <a:solidFill>
                            <a:schemeClr val="tx1"/>
                          </a:solidFill>
                          <a:effectLst/>
                          <a:latin typeface="Verdana" pitchFamily="34" charset="0"/>
                          <a:ea typeface="宋体" pitchFamily="2" charset="-122"/>
                        </a:rPr>
                        <a:t>131.108.2.0</a:t>
                      </a:r>
                    </a:p>
                  </a:txBody>
                  <a:tcPr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82" charset="2"/>
                        <a:buNone/>
                      </a:pPr>
                      <a:r>
                        <a:rPr kumimoji="0" lang="en-US" altLang="zh-CN" sz="2600" b="0" i="0" u="none" strike="noStrike" cap="none" normalizeH="0" baseline="0" dirty="0" smtClean="0">
                          <a:ln>
                            <a:noFill/>
                          </a:ln>
                          <a:solidFill>
                            <a:schemeClr val="tx1"/>
                          </a:solidFill>
                          <a:effectLst/>
                          <a:latin typeface="Verdana" pitchFamily="34" charset="0"/>
                          <a:ea typeface="宋体" pitchFamily="2" charset="-122"/>
                        </a:rPr>
                        <a:t>E2</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1"/>
                  </a:ext>
                </a:extLst>
              </a:tr>
              <a:tr h="533400">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82" charset="2"/>
                        <a:buNone/>
                      </a:pPr>
                      <a:r>
                        <a:rPr kumimoji="0" lang="zh-CN" altLang="en-US" sz="2600" b="0" i="0" u="none" strike="noStrike" cap="none" normalizeH="0" baseline="0" smtClean="0">
                          <a:ln>
                            <a:noFill/>
                          </a:ln>
                          <a:solidFill>
                            <a:schemeClr val="tx1"/>
                          </a:solidFill>
                          <a:effectLst/>
                          <a:latin typeface="Verdana" pitchFamily="34" charset="0"/>
                          <a:ea typeface="宋体" pitchFamily="2" charset="-122"/>
                        </a:rPr>
                        <a:t>131.108.3.0</a:t>
                      </a:r>
                    </a:p>
                  </a:txBody>
                  <a:tcPr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82" charset="2"/>
                        <a:buNone/>
                      </a:pPr>
                      <a:r>
                        <a:rPr kumimoji="0" lang="en-US" altLang="zh-CN" sz="2600" b="0" i="0" u="none" strike="noStrike" cap="none" normalizeH="0" baseline="0" dirty="0" smtClean="0">
                          <a:ln>
                            <a:noFill/>
                          </a:ln>
                          <a:solidFill>
                            <a:schemeClr val="tx1"/>
                          </a:solidFill>
                          <a:effectLst/>
                          <a:latin typeface="Verdana" pitchFamily="34" charset="0"/>
                          <a:ea typeface="宋体" pitchFamily="2" charset="-122"/>
                        </a:rPr>
                        <a:t>E1</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2"/>
                  </a:ext>
                </a:extLst>
              </a:tr>
            </a:tbl>
          </a:graphicData>
        </a:graphic>
      </p:graphicFrame>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878595"/>
                                        </p:tgtEl>
                                        <p:attrNameLst>
                                          <p:attrName>style.visibility</p:attrName>
                                        </p:attrNameLst>
                                      </p:cBhvr>
                                      <p:to>
                                        <p:strVal val="visible"/>
                                      </p:to>
                                    </p:set>
                                    <p:animEffect transition="in" filter="dissolve">
                                      <p:cBhvr>
                                        <p:cTn id="7" dur="500"/>
                                        <p:tgtEl>
                                          <p:spTgt spid="878595"/>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528" fill="hold" nodeType="clickEffect">
                                  <p:stCondLst>
                                    <p:cond delay="0"/>
                                  </p:stCondLst>
                                  <p:childTnLst>
                                    <p:set>
                                      <p:cBhvr>
                                        <p:cTn id="11" dur="1" fill="hold">
                                          <p:stCondLst>
                                            <p:cond delay="0"/>
                                          </p:stCondLst>
                                        </p:cTn>
                                        <p:tgtEl>
                                          <p:spTgt spid="878596"/>
                                        </p:tgtEl>
                                        <p:attrNameLst>
                                          <p:attrName>style.visibility</p:attrName>
                                        </p:attrNameLst>
                                      </p:cBhvr>
                                      <p:to>
                                        <p:strVal val="visible"/>
                                      </p:to>
                                    </p:set>
                                    <p:anim calcmode="lin" valueType="num">
                                      <p:cBhvr>
                                        <p:cTn id="12" dur="500" fill="hold"/>
                                        <p:tgtEl>
                                          <p:spTgt spid="878596"/>
                                        </p:tgtEl>
                                        <p:attrNameLst>
                                          <p:attrName>ppt_w</p:attrName>
                                        </p:attrNameLst>
                                      </p:cBhvr>
                                      <p:tavLst>
                                        <p:tav tm="0">
                                          <p:val>
                                            <p:fltVal val="0"/>
                                          </p:val>
                                        </p:tav>
                                        <p:tav tm="100000">
                                          <p:val>
                                            <p:strVal val="#ppt_w"/>
                                          </p:val>
                                        </p:tav>
                                      </p:tavLst>
                                    </p:anim>
                                    <p:anim calcmode="lin" valueType="num">
                                      <p:cBhvr>
                                        <p:cTn id="13" dur="500" fill="hold"/>
                                        <p:tgtEl>
                                          <p:spTgt spid="878596"/>
                                        </p:tgtEl>
                                        <p:attrNameLst>
                                          <p:attrName>ppt_h</p:attrName>
                                        </p:attrNameLst>
                                      </p:cBhvr>
                                      <p:tavLst>
                                        <p:tav tm="0">
                                          <p:val>
                                            <p:fltVal val="0"/>
                                          </p:val>
                                        </p:tav>
                                        <p:tav tm="100000">
                                          <p:val>
                                            <p:strVal val="#ppt_h"/>
                                          </p:val>
                                        </p:tav>
                                      </p:tavLst>
                                    </p:anim>
                                    <p:anim calcmode="lin" valueType="num">
                                      <p:cBhvr>
                                        <p:cTn id="14" dur="500" fill="hold"/>
                                        <p:tgtEl>
                                          <p:spTgt spid="878596"/>
                                        </p:tgtEl>
                                        <p:attrNameLst>
                                          <p:attrName>ppt_x</p:attrName>
                                        </p:attrNameLst>
                                      </p:cBhvr>
                                      <p:tavLst>
                                        <p:tav tm="0">
                                          <p:val>
                                            <p:fltVal val="0.5"/>
                                          </p:val>
                                        </p:tav>
                                        <p:tav tm="100000">
                                          <p:val>
                                            <p:strVal val="#ppt_x"/>
                                          </p:val>
                                        </p:tav>
                                      </p:tavLst>
                                    </p:anim>
                                    <p:anim calcmode="lin" valueType="num">
                                      <p:cBhvr>
                                        <p:cTn id="15" dur="500" fill="hold"/>
                                        <p:tgtEl>
                                          <p:spTgt spid="878596"/>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lang="en-US" altLang="zh-CN" sz="3000" smtClean="0">
                <a:cs typeface="Arial" charset="0"/>
              </a:rPr>
              <a:t>Classification #1:</a:t>
            </a:r>
            <a:r>
              <a:rPr lang="en-US" altLang="zh-CN" sz="3000" smtClean="0">
                <a:solidFill>
                  <a:schemeClr val="accent2"/>
                </a:solidFill>
                <a:cs typeface="Arial" charset="0"/>
              </a:rPr>
              <a:t> </a:t>
            </a:r>
            <a:r>
              <a:rPr lang="en-US" altLang="zh-CN" sz="3000" smtClean="0">
                <a:solidFill>
                  <a:schemeClr val="hlink"/>
                </a:solidFill>
                <a:cs typeface="Arial" charset="0"/>
              </a:rPr>
              <a:t>Static and Dynamic</a:t>
            </a:r>
          </a:p>
        </p:txBody>
      </p:sp>
      <p:sp>
        <p:nvSpPr>
          <p:cNvPr id="880643" name="Rectangle 3"/>
          <p:cNvSpPr>
            <a:spLocks noGrp="1" noChangeArrowheads="1"/>
          </p:cNvSpPr>
          <p:nvPr>
            <p:ph type="body" idx="1"/>
          </p:nvPr>
        </p:nvSpPr>
        <p:spPr>
          <a:xfrm>
            <a:off x="468313" y="1844675"/>
            <a:ext cx="8382000" cy="4419600"/>
          </a:xfrm>
        </p:spPr>
        <p:txBody>
          <a:bodyPr/>
          <a:lstStyle/>
          <a:p>
            <a:pPr eaLnBrk="1" hangingPunct="1"/>
            <a:r>
              <a:rPr lang="en-US" altLang="zh-CN" smtClean="0">
                <a:solidFill>
                  <a:srgbClr val="FF0000"/>
                </a:solidFill>
                <a:cs typeface="Arial" charset="0"/>
              </a:rPr>
              <a:t>S</a:t>
            </a:r>
            <a:r>
              <a:rPr lang="en-US" altLang="zh-CN" smtClean="0">
                <a:cs typeface="Arial" charset="0"/>
              </a:rPr>
              <a:t>tatic routes:</a:t>
            </a:r>
          </a:p>
          <a:p>
            <a:pPr lvl="1" eaLnBrk="1" hangingPunct="1"/>
            <a:r>
              <a:rPr lang="en-US" altLang="zh-CN" smtClean="0">
                <a:cs typeface="Arial" charset="0"/>
              </a:rPr>
              <a:t>The network administrator manually enter the routing information in the router. </a:t>
            </a:r>
          </a:p>
          <a:p>
            <a:pPr eaLnBrk="1" hangingPunct="1"/>
            <a:r>
              <a:rPr lang="en-US" altLang="zh-CN" smtClean="0">
                <a:solidFill>
                  <a:srgbClr val="FF0000"/>
                </a:solidFill>
                <a:cs typeface="Arial" charset="0"/>
              </a:rPr>
              <a:t>D</a:t>
            </a:r>
            <a:r>
              <a:rPr lang="en-US" altLang="zh-CN" smtClean="0">
                <a:cs typeface="Arial" charset="0"/>
              </a:rPr>
              <a:t>ynamic routes:</a:t>
            </a:r>
          </a:p>
          <a:p>
            <a:pPr lvl="1" eaLnBrk="1" hangingPunct="1"/>
            <a:r>
              <a:rPr lang="en-US" altLang="zh-CN" smtClean="0">
                <a:cs typeface="Arial" charset="0"/>
              </a:rPr>
              <a:t>Routers can learn the information from each other on the fly.</a:t>
            </a:r>
          </a:p>
          <a:p>
            <a:pPr lvl="1" eaLnBrk="1" hangingPunct="1"/>
            <a:r>
              <a:rPr lang="en-US" altLang="zh-CN" smtClean="0">
                <a:cs typeface="Arial" charset="0"/>
              </a:rPr>
              <a:t>Using </a:t>
            </a:r>
            <a:r>
              <a:rPr lang="en-US" altLang="zh-CN" smtClean="0">
                <a:solidFill>
                  <a:srgbClr val="FF0000"/>
                </a:solidFill>
                <a:cs typeface="Arial" charset="0"/>
              </a:rPr>
              <a:t>routing protocol</a:t>
            </a:r>
            <a:r>
              <a:rPr lang="en-US" altLang="zh-CN" smtClean="0">
                <a:cs typeface="Arial" charset="0"/>
              </a:rPr>
              <a:t> to update routing information.</a:t>
            </a:r>
          </a:p>
          <a:p>
            <a:pPr lvl="1" eaLnBrk="1" hangingPunct="1"/>
            <a:r>
              <a:rPr lang="en-US" altLang="zh-CN" smtClean="0">
                <a:cs typeface="Arial" charset="0"/>
              </a:rPr>
              <a:t>RIP, IGRP, EIGRP, OSPF </a:t>
            </a:r>
            <a:r>
              <a:rPr lang="en-US" altLang="zh-CN" smtClean="0">
                <a:latin typeface="Arial" charset="0"/>
                <a:cs typeface="Arial" charset="0"/>
              </a:rPr>
              <a:t>…</a:t>
            </a:r>
            <a:endParaRPr lang="en-US" altLang="zh-CN" smtClean="0">
              <a:cs typeface="Arial" charset="0"/>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80643">
                                            <p:txEl>
                                              <p:pRg st="0" end="0"/>
                                            </p:txEl>
                                          </p:spTgt>
                                        </p:tgtEl>
                                        <p:attrNameLst>
                                          <p:attrName>style.visibility</p:attrName>
                                        </p:attrNameLst>
                                      </p:cBhvr>
                                      <p:to>
                                        <p:strVal val="visible"/>
                                      </p:to>
                                    </p:set>
                                    <p:anim calcmode="lin" valueType="num">
                                      <p:cBhvr additive="base">
                                        <p:cTn id="7" dur="500" fill="hold"/>
                                        <p:tgtEl>
                                          <p:spTgt spid="88064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88064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880643">
                                            <p:txEl>
                                              <p:pRg st="1" end="1"/>
                                            </p:txEl>
                                          </p:spTgt>
                                        </p:tgtEl>
                                        <p:attrNameLst>
                                          <p:attrName>style.visibility</p:attrName>
                                        </p:attrNameLst>
                                      </p:cBhvr>
                                      <p:to>
                                        <p:strVal val="visible"/>
                                      </p:to>
                                    </p:set>
                                    <p:anim calcmode="lin" valueType="num">
                                      <p:cBhvr additive="base">
                                        <p:cTn id="13" dur="500" fill="hold"/>
                                        <p:tgtEl>
                                          <p:spTgt spid="880643">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88064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880643">
                                            <p:txEl>
                                              <p:pRg st="2" end="2"/>
                                            </p:txEl>
                                          </p:spTgt>
                                        </p:tgtEl>
                                        <p:attrNameLst>
                                          <p:attrName>style.visibility</p:attrName>
                                        </p:attrNameLst>
                                      </p:cBhvr>
                                      <p:to>
                                        <p:strVal val="visible"/>
                                      </p:to>
                                    </p:set>
                                    <p:anim calcmode="lin" valueType="num">
                                      <p:cBhvr additive="base">
                                        <p:cTn id="19" dur="500" fill="hold"/>
                                        <p:tgtEl>
                                          <p:spTgt spid="880643">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88064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880643">
                                            <p:txEl>
                                              <p:pRg st="3" end="3"/>
                                            </p:txEl>
                                          </p:spTgt>
                                        </p:tgtEl>
                                        <p:attrNameLst>
                                          <p:attrName>style.visibility</p:attrName>
                                        </p:attrNameLst>
                                      </p:cBhvr>
                                      <p:to>
                                        <p:strVal val="visible"/>
                                      </p:to>
                                    </p:set>
                                    <p:anim calcmode="lin" valueType="num">
                                      <p:cBhvr additive="base">
                                        <p:cTn id="25" dur="500" fill="hold"/>
                                        <p:tgtEl>
                                          <p:spTgt spid="880643">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88064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880643">
                                            <p:txEl>
                                              <p:pRg st="4" end="4"/>
                                            </p:txEl>
                                          </p:spTgt>
                                        </p:tgtEl>
                                        <p:attrNameLst>
                                          <p:attrName>style.visibility</p:attrName>
                                        </p:attrNameLst>
                                      </p:cBhvr>
                                      <p:to>
                                        <p:strVal val="visible"/>
                                      </p:to>
                                    </p:set>
                                    <p:anim calcmode="lin" valueType="num">
                                      <p:cBhvr additive="base">
                                        <p:cTn id="31" dur="500" fill="hold"/>
                                        <p:tgtEl>
                                          <p:spTgt spid="880643">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88064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880643">
                                            <p:txEl>
                                              <p:pRg st="5" end="5"/>
                                            </p:txEl>
                                          </p:spTgt>
                                        </p:tgtEl>
                                        <p:attrNameLst>
                                          <p:attrName>style.visibility</p:attrName>
                                        </p:attrNameLst>
                                      </p:cBhvr>
                                      <p:to>
                                        <p:strVal val="visible"/>
                                      </p:to>
                                    </p:set>
                                    <p:anim calcmode="lin" valueType="num">
                                      <p:cBhvr additive="base">
                                        <p:cTn id="37" dur="500" fill="hold"/>
                                        <p:tgtEl>
                                          <p:spTgt spid="880643">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88064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43" grpId="0" build="p" bldLvl="2"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en-US" altLang="zh-CN" smtClean="0">
                <a:cs typeface="Arial" charset="0"/>
              </a:rPr>
              <a:t>Static vs. dynamic routes</a:t>
            </a:r>
          </a:p>
        </p:txBody>
      </p:sp>
      <p:sp>
        <p:nvSpPr>
          <p:cNvPr id="886787" name="Rectangle 3"/>
          <p:cNvSpPr>
            <a:spLocks noGrp="1" noChangeArrowheads="1"/>
          </p:cNvSpPr>
          <p:nvPr>
            <p:ph type="body" idx="1"/>
          </p:nvPr>
        </p:nvSpPr>
        <p:spPr>
          <a:xfrm>
            <a:off x="533400" y="1700213"/>
            <a:ext cx="8610600" cy="4953000"/>
          </a:xfrm>
        </p:spPr>
        <p:txBody>
          <a:bodyPr/>
          <a:lstStyle/>
          <a:p>
            <a:pPr eaLnBrk="1" hangingPunct="1"/>
            <a:r>
              <a:rPr lang="en-US" altLang="zh-CN" sz="2600" smtClean="0">
                <a:solidFill>
                  <a:srgbClr val="FF0000"/>
                </a:solidFill>
                <a:cs typeface="Arial" charset="0"/>
              </a:rPr>
              <a:t>S</a:t>
            </a:r>
            <a:r>
              <a:rPr lang="en-US" altLang="zh-CN" sz="2600" smtClean="0">
                <a:cs typeface="Arial" charset="0"/>
              </a:rPr>
              <a:t>tatic routes:</a:t>
            </a:r>
          </a:p>
          <a:p>
            <a:pPr lvl="1" eaLnBrk="1" hangingPunct="1"/>
            <a:r>
              <a:rPr lang="en-US" altLang="zh-CN" sz="2200" smtClean="0">
                <a:cs typeface="Arial" charset="0"/>
              </a:rPr>
              <a:t>For hiding parts of an internetwork.</a:t>
            </a:r>
          </a:p>
          <a:p>
            <a:pPr lvl="1" eaLnBrk="1" hangingPunct="1"/>
            <a:r>
              <a:rPr lang="en-US" altLang="zh-CN" sz="2200" smtClean="0">
                <a:cs typeface="Arial" charset="0"/>
              </a:rPr>
              <a:t>To test a particular link in a network.</a:t>
            </a:r>
          </a:p>
          <a:p>
            <a:pPr lvl="1" eaLnBrk="1" hangingPunct="1"/>
            <a:r>
              <a:rPr lang="en-US" altLang="zh-CN" sz="2200" smtClean="0">
                <a:cs typeface="Arial" charset="0"/>
              </a:rPr>
              <a:t>For maintaining routing tables whenever there is only one path to a destination network.</a:t>
            </a:r>
            <a:endParaRPr lang="en-US" altLang="zh-CN" sz="3500" smtClean="0">
              <a:cs typeface="Arial" charset="0"/>
            </a:endParaRPr>
          </a:p>
          <a:p>
            <a:pPr eaLnBrk="1" hangingPunct="1"/>
            <a:r>
              <a:rPr lang="en-US" altLang="zh-CN" sz="2600" smtClean="0">
                <a:solidFill>
                  <a:srgbClr val="FF0000"/>
                </a:solidFill>
                <a:cs typeface="Arial" charset="0"/>
              </a:rPr>
              <a:t>D</a:t>
            </a:r>
            <a:r>
              <a:rPr lang="en-US" altLang="zh-CN" sz="2600" smtClean="0">
                <a:cs typeface="Arial" charset="0"/>
              </a:rPr>
              <a:t>ynamic routes:</a:t>
            </a:r>
          </a:p>
          <a:p>
            <a:pPr lvl="1" eaLnBrk="1" hangingPunct="1"/>
            <a:r>
              <a:rPr lang="en-US" altLang="zh-CN" sz="2200" smtClean="0"/>
              <a:t>Maintenance of routing table.</a:t>
            </a:r>
          </a:p>
          <a:p>
            <a:pPr lvl="1" eaLnBrk="1" hangingPunct="1"/>
            <a:r>
              <a:rPr lang="en-US" altLang="zh-CN" sz="2200" smtClean="0"/>
              <a:t>Timely distribution of information in the form of routing updates.</a:t>
            </a:r>
          </a:p>
          <a:p>
            <a:pPr lvl="1" eaLnBrk="1" hangingPunct="1"/>
            <a:r>
              <a:rPr lang="en-US" altLang="zh-CN" sz="2200" smtClean="0"/>
              <a:t>Relies on routing protocol to share knowledge.</a:t>
            </a:r>
          </a:p>
          <a:p>
            <a:pPr lvl="1" eaLnBrk="1" hangingPunct="1"/>
            <a:r>
              <a:rPr lang="en-US" altLang="zh-CN" sz="2200" smtClean="0"/>
              <a:t>Routers can adjust to changing network conditions. </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86787">
                                            <p:txEl>
                                              <p:pRg st="0" end="0"/>
                                            </p:txEl>
                                          </p:spTgt>
                                        </p:tgtEl>
                                        <p:attrNameLst>
                                          <p:attrName>style.visibility</p:attrName>
                                        </p:attrNameLst>
                                      </p:cBhvr>
                                      <p:to>
                                        <p:strVal val="visible"/>
                                      </p:to>
                                    </p:set>
                                    <p:anim calcmode="lin" valueType="num">
                                      <p:cBhvr additive="base">
                                        <p:cTn id="7" dur="500" fill="hold"/>
                                        <p:tgtEl>
                                          <p:spTgt spid="88678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88678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886787">
                                            <p:txEl>
                                              <p:pRg st="1" end="1"/>
                                            </p:txEl>
                                          </p:spTgt>
                                        </p:tgtEl>
                                        <p:attrNameLst>
                                          <p:attrName>style.visibility</p:attrName>
                                        </p:attrNameLst>
                                      </p:cBhvr>
                                      <p:to>
                                        <p:strVal val="visible"/>
                                      </p:to>
                                    </p:set>
                                    <p:anim calcmode="lin" valueType="num">
                                      <p:cBhvr additive="base">
                                        <p:cTn id="13" dur="500" fill="hold"/>
                                        <p:tgtEl>
                                          <p:spTgt spid="886787">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88678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886787">
                                            <p:txEl>
                                              <p:pRg st="2" end="2"/>
                                            </p:txEl>
                                          </p:spTgt>
                                        </p:tgtEl>
                                        <p:attrNameLst>
                                          <p:attrName>style.visibility</p:attrName>
                                        </p:attrNameLst>
                                      </p:cBhvr>
                                      <p:to>
                                        <p:strVal val="visible"/>
                                      </p:to>
                                    </p:set>
                                    <p:anim calcmode="lin" valueType="num">
                                      <p:cBhvr additive="base">
                                        <p:cTn id="19" dur="500" fill="hold"/>
                                        <p:tgtEl>
                                          <p:spTgt spid="886787">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88678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886787">
                                            <p:txEl>
                                              <p:pRg st="3" end="3"/>
                                            </p:txEl>
                                          </p:spTgt>
                                        </p:tgtEl>
                                        <p:attrNameLst>
                                          <p:attrName>style.visibility</p:attrName>
                                        </p:attrNameLst>
                                      </p:cBhvr>
                                      <p:to>
                                        <p:strVal val="visible"/>
                                      </p:to>
                                    </p:set>
                                    <p:anim calcmode="lin" valueType="num">
                                      <p:cBhvr additive="base">
                                        <p:cTn id="25" dur="500" fill="hold"/>
                                        <p:tgtEl>
                                          <p:spTgt spid="886787">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88678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886787">
                                            <p:txEl>
                                              <p:pRg st="4" end="4"/>
                                            </p:txEl>
                                          </p:spTgt>
                                        </p:tgtEl>
                                        <p:attrNameLst>
                                          <p:attrName>style.visibility</p:attrName>
                                        </p:attrNameLst>
                                      </p:cBhvr>
                                      <p:to>
                                        <p:strVal val="visible"/>
                                      </p:to>
                                    </p:set>
                                    <p:anim calcmode="lin" valueType="num">
                                      <p:cBhvr additive="base">
                                        <p:cTn id="31" dur="500" fill="hold"/>
                                        <p:tgtEl>
                                          <p:spTgt spid="886787">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88678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886787">
                                            <p:txEl>
                                              <p:pRg st="5" end="5"/>
                                            </p:txEl>
                                          </p:spTgt>
                                        </p:tgtEl>
                                        <p:attrNameLst>
                                          <p:attrName>style.visibility</p:attrName>
                                        </p:attrNameLst>
                                      </p:cBhvr>
                                      <p:to>
                                        <p:strVal val="visible"/>
                                      </p:to>
                                    </p:set>
                                    <p:anim calcmode="lin" valueType="num">
                                      <p:cBhvr additive="base">
                                        <p:cTn id="37" dur="500" fill="hold"/>
                                        <p:tgtEl>
                                          <p:spTgt spid="886787">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88678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886787">
                                            <p:txEl>
                                              <p:pRg st="6" end="6"/>
                                            </p:txEl>
                                          </p:spTgt>
                                        </p:tgtEl>
                                        <p:attrNameLst>
                                          <p:attrName>style.visibility</p:attrName>
                                        </p:attrNameLst>
                                      </p:cBhvr>
                                      <p:to>
                                        <p:strVal val="visible"/>
                                      </p:to>
                                    </p:set>
                                    <p:anim calcmode="lin" valueType="num">
                                      <p:cBhvr additive="base">
                                        <p:cTn id="43" dur="500" fill="hold"/>
                                        <p:tgtEl>
                                          <p:spTgt spid="886787">
                                            <p:txEl>
                                              <p:pRg st="6" end="6"/>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88678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886787">
                                            <p:txEl>
                                              <p:pRg st="7" end="7"/>
                                            </p:txEl>
                                          </p:spTgt>
                                        </p:tgtEl>
                                        <p:attrNameLst>
                                          <p:attrName>style.visibility</p:attrName>
                                        </p:attrNameLst>
                                      </p:cBhvr>
                                      <p:to>
                                        <p:strVal val="visible"/>
                                      </p:to>
                                    </p:set>
                                    <p:anim calcmode="lin" valueType="num">
                                      <p:cBhvr additive="base">
                                        <p:cTn id="49" dur="500" fill="hold"/>
                                        <p:tgtEl>
                                          <p:spTgt spid="886787">
                                            <p:txEl>
                                              <p:pRg st="7" end="7"/>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88678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886787">
                                            <p:txEl>
                                              <p:pRg st="8" end="8"/>
                                            </p:txEl>
                                          </p:spTgt>
                                        </p:tgtEl>
                                        <p:attrNameLst>
                                          <p:attrName>style.visibility</p:attrName>
                                        </p:attrNameLst>
                                      </p:cBhvr>
                                      <p:to>
                                        <p:strVal val="visible"/>
                                      </p:to>
                                    </p:set>
                                    <p:anim calcmode="lin" valueType="num">
                                      <p:cBhvr additive="base">
                                        <p:cTn id="55" dur="500" fill="hold"/>
                                        <p:tgtEl>
                                          <p:spTgt spid="886787">
                                            <p:txEl>
                                              <p:pRg st="8" end="8"/>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886787">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6787" grpId="0" build="p" bldLvl="2"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en-US" altLang="zh-CN" smtClean="0">
                <a:cs typeface="Arial" charset="0"/>
              </a:rPr>
              <a:t>Routing protocol</a:t>
            </a:r>
          </a:p>
        </p:txBody>
      </p:sp>
      <p:sp>
        <p:nvSpPr>
          <p:cNvPr id="888835" name="Rectangle 3"/>
          <p:cNvSpPr>
            <a:spLocks noGrp="1" noChangeArrowheads="1"/>
          </p:cNvSpPr>
          <p:nvPr>
            <p:ph type="body" idx="1"/>
          </p:nvPr>
        </p:nvSpPr>
        <p:spPr>
          <a:xfrm>
            <a:off x="2879725" y="1951038"/>
            <a:ext cx="5568950" cy="2924175"/>
          </a:xfrm>
        </p:spPr>
        <p:txBody>
          <a:bodyPr/>
          <a:lstStyle/>
          <a:p>
            <a:pPr eaLnBrk="1" hangingPunct="1"/>
            <a:r>
              <a:rPr lang="en-US" altLang="zh-CN" smtClean="0">
                <a:solidFill>
                  <a:srgbClr val="FF0000"/>
                </a:solidFill>
                <a:cs typeface="Arial" charset="0"/>
              </a:rPr>
              <a:t>Routing </a:t>
            </a:r>
            <a:r>
              <a:rPr lang="en-US" altLang="zh-CN" smtClean="0">
                <a:cs typeface="Arial" charset="0"/>
              </a:rPr>
              <a:t>protocols determine the paths that routed protocols follow to their destinations. </a:t>
            </a:r>
          </a:p>
        </p:txBody>
      </p:sp>
      <p:pic>
        <p:nvPicPr>
          <p:cNvPr id="8888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844675"/>
            <a:ext cx="2224087"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888836"/>
                                        </p:tgtEl>
                                        <p:attrNameLst>
                                          <p:attrName>style.visibility</p:attrName>
                                        </p:attrNameLst>
                                      </p:cBhvr>
                                      <p:to>
                                        <p:strVal val="visible"/>
                                      </p:to>
                                    </p:set>
                                    <p:animEffect transition="in" filter="dissolve">
                                      <p:cBhvr>
                                        <p:cTn id="7" dur="500"/>
                                        <p:tgtEl>
                                          <p:spTgt spid="888836"/>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888835">
                                            <p:txEl>
                                              <p:pRg st="0" end="0"/>
                                            </p:txEl>
                                          </p:spTgt>
                                        </p:tgtEl>
                                        <p:attrNameLst>
                                          <p:attrName>style.visibility</p:attrName>
                                        </p:attrNameLst>
                                      </p:cBhvr>
                                      <p:to>
                                        <p:strVal val="visible"/>
                                      </p:to>
                                    </p:set>
                                    <p:anim calcmode="lin" valueType="num">
                                      <p:cBhvr additive="base">
                                        <p:cTn id="11" dur="500" fill="hold"/>
                                        <p:tgtEl>
                                          <p:spTgt spid="888835">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88883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8835" grpId="0" build="p" autoUpdateAnimBg="0" advAuto="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357188" y="428625"/>
            <a:ext cx="7793037" cy="1066800"/>
          </a:xfrm>
        </p:spPr>
        <p:txBody>
          <a:bodyPr/>
          <a:lstStyle/>
          <a:p>
            <a:pPr eaLnBrk="1" hangingPunct="1"/>
            <a:r>
              <a:rPr lang="en-US" altLang="zh-CN" smtClean="0">
                <a:cs typeface="Arial" charset="0"/>
              </a:rPr>
              <a:t>Routed vs. Routing protocol</a:t>
            </a:r>
          </a:p>
        </p:txBody>
      </p:sp>
      <p:pic>
        <p:nvPicPr>
          <p:cNvPr id="8908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643063"/>
            <a:ext cx="8001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884" name="AutoShape 4"/>
          <p:cNvSpPr>
            <a:spLocks noChangeArrowheads="1"/>
          </p:cNvSpPr>
          <p:nvPr/>
        </p:nvSpPr>
        <p:spPr bwMode="auto">
          <a:xfrm rot="19993156">
            <a:off x="3965575" y="2500313"/>
            <a:ext cx="4583113" cy="3733800"/>
          </a:xfrm>
          <a:prstGeom prst="irregularSeal1">
            <a:avLst/>
          </a:prstGeom>
          <a:solidFill>
            <a:srgbClr val="99FF99"/>
          </a:solidFill>
          <a:ln w="12700">
            <a:miter lim="800000"/>
          </a:ln>
          <a:effectLst/>
          <a:scene3d>
            <a:camera prst="legacyPerspectiveFront">
              <a:rot lat="20099999" lon="1500000" rev="0"/>
            </a:camera>
            <a:lightRig rig="legacyFlat4" dir="b"/>
          </a:scene3d>
          <a:sp3d extrusionH="430200" prstMaterial="legacyMatte">
            <a:bevelT w="13500" h="13500" prst="angle"/>
            <a:bevelB w="13500" h="13500" prst="angle"/>
            <a:extrusionClr>
              <a:srgbClr val="99FF99"/>
            </a:extrusionClr>
          </a:sp3d>
        </p:spPr>
        <p:txBody>
          <a:bodyPr wrap="none" anchor="ctr">
            <a:flatTx/>
          </a:bodyPr>
          <a:lstStyle/>
          <a:p>
            <a:pPr algn="ctr" eaLnBrk="0" hangingPunct="0">
              <a:defRPr/>
            </a:pPr>
            <a:endParaRPr lang="zh-CN" altLang="en-US" sz="2400" b="1">
              <a:solidFill>
                <a:srgbClr val="FF0000"/>
              </a:solidFill>
              <a:effectLst>
                <a:outerShdw blurRad="38100" dist="38100" dir="2700000" algn="tl">
                  <a:srgbClr val="000000"/>
                </a:outerShdw>
              </a:effectLst>
              <a:latin typeface="Arial" charset="0"/>
              <a:ea typeface="宋体" pitchFamily="2" charset="-122"/>
            </a:endParaRPr>
          </a:p>
          <a:p>
            <a:pPr algn="ctr" eaLnBrk="0" hangingPunct="0">
              <a:defRPr/>
            </a:pPr>
            <a:r>
              <a:rPr lang="en-US" altLang="zh-CN" sz="2400" b="1">
                <a:solidFill>
                  <a:srgbClr val="FF0000"/>
                </a:solidFill>
                <a:effectLst>
                  <a:outerShdw blurRad="38100" dist="38100" dir="2700000" algn="tl">
                    <a:srgbClr val="000000"/>
                  </a:outerShdw>
                </a:effectLst>
                <a:latin typeface="Arial" charset="0"/>
                <a:ea typeface="宋体" pitchFamily="2" charset="-122"/>
              </a:rPr>
              <a:t>Routing protocols </a:t>
            </a:r>
          </a:p>
          <a:p>
            <a:pPr algn="ctr" eaLnBrk="0" hangingPunct="0">
              <a:defRPr/>
            </a:pPr>
            <a:r>
              <a:rPr lang="en-US" altLang="zh-CN" sz="2400" b="1">
                <a:solidFill>
                  <a:srgbClr val="FF0000"/>
                </a:solidFill>
                <a:effectLst>
                  <a:outerShdw blurRad="38100" dist="38100" dir="2700000" algn="tl">
                    <a:srgbClr val="000000"/>
                  </a:outerShdw>
                </a:effectLst>
                <a:latin typeface="Arial" charset="0"/>
                <a:ea typeface="宋体" pitchFamily="2" charset="-122"/>
              </a:rPr>
              <a:t>determine how routed</a:t>
            </a:r>
          </a:p>
          <a:p>
            <a:pPr algn="ctr" eaLnBrk="0" hangingPunct="0">
              <a:defRPr/>
            </a:pPr>
            <a:r>
              <a:rPr lang="en-US" altLang="zh-CN" sz="2400" b="1">
                <a:solidFill>
                  <a:srgbClr val="FF0000"/>
                </a:solidFill>
                <a:effectLst>
                  <a:outerShdw blurRad="38100" dist="38100" dir="2700000" algn="tl">
                    <a:srgbClr val="000000"/>
                  </a:outerShdw>
                </a:effectLst>
                <a:latin typeface="Arial" charset="0"/>
                <a:ea typeface="宋体" pitchFamily="2" charset="-122"/>
              </a:rPr>
              <a:t> protocols are routed</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890883"/>
                                        </p:tgtEl>
                                        <p:attrNameLst>
                                          <p:attrName>style.visibility</p:attrName>
                                        </p:attrNameLst>
                                      </p:cBhvr>
                                      <p:to>
                                        <p:strVal val="visible"/>
                                      </p:to>
                                    </p:set>
                                    <p:animEffect transition="in" filter="dissolve">
                                      <p:cBhvr>
                                        <p:cTn id="7" dur="500"/>
                                        <p:tgtEl>
                                          <p:spTgt spid="89088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890884"/>
                                        </p:tgtEl>
                                        <p:attrNameLst>
                                          <p:attrName>style.visibility</p:attrName>
                                        </p:attrNameLst>
                                      </p:cBhvr>
                                      <p:to>
                                        <p:strVal val="visible"/>
                                      </p:to>
                                    </p:set>
                                    <p:anim calcmode="lin" valueType="num">
                                      <p:cBhvr>
                                        <p:cTn id="12" dur="500" fill="hold"/>
                                        <p:tgtEl>
                                          <p:spTgt spid="890884"/>
                                        </p:tgtEl>
                                        <p:attrNameLst>
                                          <p:attrName>ppt_w</p:attrName>
                                        </p:attrNameLst>
                                      </p:cBhvr>
                                      <p:tavLst>
                                        <p:tav tm="0">
                                          <p:val>
                                            <p:fltVal val="0"/>
                                          </p:val>
                                        </p:tav>
                                        <p:tav tm="100000">
                                          <p:val>
                                            <p:strVal val="#ppt_w"/>
                                          </p:val>
                                        </p:tav>
                                      </p:tavLst>
                                    </p:anim>
                                    <p:anim calcmode="lin" valueType="num">
                                      <p:cBhvr>
                                        <p:cTn id="13" dur="500" fill="hold"/>
                                        <p:tgtEl>
                                          <p:spTgt spid="89088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884" grpId="0" animBg="1"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en-US" altLang="zh-CN" smtClean="0">
                <a:cs typeface="Arial" charset="0"/>
              </a:rPr>
              <a:t>Classification #2:</a:t>
            </a:r>
            <a:r>
              <a:rPr lang="en-US" altLang="zh-CN" smtClean="0">
                <a:solidFill>
                  <a:schemeClr val="accent2"/>
                </a:solidFill>
                <a:cs typeface="Arial" charset="0"/>
              </a:rPr>
              <a:t> </a:t>
            </a:r>
            <a:r>
              <a:rPr lang="en-US" altLang="zh-CN" smtClean="0">
                <a:solidFill>
                  <a:schemeClr val="hlink"/>
                </a:solidFill>
                <a:cs typeface="Arial" charset="0"/>
              </a:rPr>
              <a:t>IGP and EGP</a:t>
            </a:r>
            <a:r>
              <a:rPr lang="en-US" altLang="zh-CN" smtClean="0">
                <a:cs typeface="Arial" charset="0"/>
              </a:rPr>
              <a:t> </a:t>
            </a:r>
          </a:p>
        </p:txBody>
      </p:sp>
      <p:sp>
        <p:nvSpPr>
          <p:cNvPr id="892931" name="Rectangle 3"/>
          <p:cNvSpPr>
            <a:spLocks noGrp="1" noChangeArrowheads="1"/>
          </p:cNvSpPr>
          <p:nvPr>
            <p:ph type="body" idx="1"/>
          </p:nvPr>
        </p:nvSpPr>
        <p:spPr>
          <a:xfrm>
            <a:off x="533400" y="1905000"/>
            <a:ext cx="8610600" cy="4724400"/>
          </a:xfrm>
        </p:spPr>
        <p:txBody>
          <a:bodyPr/>
          <a:lstStyle/>
          <a:p>
            <a:pPr eaLnBrk="1" hangingPunct="1"/>
            <a:r>
              <a:rPr lang="en-US" altLang="zh-CN" sz="2600" smtClean="0">
                <a:cs typeface="Arial" charset="0"/>
              </a:rPr>
              <a:t>Dynamic routes.</a:t>
            </a:r>
          </a:p>
          <a:p>
            <a:pPr eaLnBrk="1" hangingPunct="1"/>
            <a:r>
              <a:rPr lang="en-US" altLang="zh-CN" sz="2600" smtClean="0">
                <a:solidFill>
                  <a:srgbClr val="FF0000"/>
                </a:solidFill>
                <a:cs typeface="Arial" charset="0"/>
              </a:rPr>
              <a:t>I</a:t>
            </a:r>
            <a:r>
              <a:rPr lang="en-US" altLang="zh-CN" sz="2600" smtClean="0">
                <a:cs typeface="Arial" charset="0"/>
              </a:rPr>
              <a:t>nterior </a:t>
            </a:r>
            <a:r>
              <a:rPr lang="en-US" altLang="zh-CN" sz="2600" smtClean="0">
                <a:solidFill>
                  <a:srgbClr val="FF0000"/>
                </a:solidFill>
                <a:cs typeface="Arial" charset="0"/>
              </a:rPr>
              <a:t>G</a:t>
            </a:r>
            <a:r>
              <a:rPr lang="en-US" altLang="zh-CN" sz="2600" smtClean="0">
                <a:cs typeface="Arial" charset="0"/>
              </a:rPr>
              <a:t>ateway </a:t>
            </a:r>
            <a:r>
              <a:rPr lang="en-US" altLang="zh-CN" sz="2600" smtClean="0">
                <a:solidFill>
                  <a:srgbClr val="FF0000"/>
                </a:solidFill>
                <a:cs typeface="Arial" charset="0"/>
              </a:rPr>
              <a:t>P</a:t>
            </a:r>
            <a:r>
              <a:rPr lang="en-US" altLang="zh-CN" sz="2600" smtClean="0">
                <a:cs typeface="Arial" charset="0"/>
              </a:rPr>
              <a:t>rotocols (RIP, IGRP, EIGRP, OSPF): </a:t>
            </a:r>
          </a:p>
          <a:p>
            <a:pPr lvl="1" eaLnBrk="1" hangingPunct="1"/>
            <a:r>
              <a:rPr lang="en-US" altLang="zh-CN" sz="2200" smtClean="0">
                <a:cs typeface="Arial" charset="0"/>
              </a:rPr>
              <a:t>Be used within an autonomous system, a network of routers under one administration, like a corporate network, a school district's network, or a government agency's network.</a:t>
            </a:r>
          </a:p>
          <a:p>
            <a:pPr eaLnBrk="1" hangingPunct="1"/>
            <a:r>
              <a:rPr lang="en-US" altLang="zh-CN" sz="2600" smtClean="0">
                <a:solidFill>
                  <a:srgbClr val="FF0000"/>
                </a:solidFill>
                <a:cs typeface="Arial" charset="0"/>
              </a:rPr>
              <a:t>E</a:t>
            </a:r>
            <a:r>
              <a:rPr lang="en-US" altLang="zh-CN" sz="2600" smtClean="0">
                <a:cs typeface="Arial" charset="0"/>
              </a:rPr>
              <a:t>xterior </a:t>
            </a:r>
            <a:r>
              <a:rPr lang="en-US" altLang="zh-CN" sz="2600" smtClean="0">
                <a:solidFill>
                  <a:srgbClr val="FF0000"/>
                </a:solidFill>
                <a:cs typeface="Arial" charset="0"/>
              </a:rPr>
              <a:t>G</a:t>
            </a:r>
            <a:r>
              <a:rPr lang="en-US" altLang="zh-CN" sz="2600" smtClean="0">
                <a:cs typeface="Arial" charset="0"/>
              </a:rPr>
              <a:t>ateway </a:t>
            </a:r>
            <a:r>
              <a:rPr lang="en-US" altLang="zh-CN" sz="2600" smtClean="0">
                <a:solidFill>
                  <a:srgbClr val="FF0000"/>
                </a:solidFill>
                <a:cs typeface="Arial" charset="0"/>
              </a:rPr>
              <a:t>P</a:t>
            </a:r>
            <a:r>
              <a:rPr lang="en-US" altLang="zh-CN" sz="2600" smtClean="0">
                <a:cs typeface="Arial" charset="0"/>
              </a:rPr>
              <a:t>rotocols (EGP, BGP):</a:t>
            </a:r>
          </a:p>
          <a:p>
            <a:pPr lvl="1" eaLnBrk="1" hangingPunct="1"/>
            <a:r>
              <a:rPr lang="en-US" altLang="zh-CN" sz="2200" smtClean="0">
                <a:cs typeface="Arial" charset="0"/>
              </a:rPr>
              <a:t>Be used to route packets between autonomous systems.</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92931">
                                            <p:txEl>
                                              <p:pRg st="0" end="0"/>
                                            </p:txEl>
                                          </p:spTgt>
                                        </p:tgtEl>
                                        <p:attrNameLst>
                                          <p:attrName>style.visibility</p:attrName>
                                        </p:attrNameLst>
                                      </p:cBhvr>
                                      <p:to>
                                        <p:strVal val="visible"/>
                                      </p:to>
                                    </p:set>
                                    <p:anim calcmode="lin" valueType="num">
                                      <p:cBhvr additive="base">
                                        <p:cTn id="7" dur="500" fill="hold"/>
                                        <p:tgtEl>
                                          <p:spTgt spid="892931">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89293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892931">
                                            <p:txEl>
                                              <p:pRg st="1" end="1"/>
                                            </p:txEl>
                                          </p:spTgt>
                                        </p:tgtEl>
                                        <p:attrNameLst>
                                          <p:attrName>style.visibility</p:attrName>
                                        </p:attrNameLst>
                                      </p:cBhvr>
                                      <p:to>
                                        <p:strVal val="visible"/>
                                      </p:to>
                                    </p:set>
                                    <p:anim calcmode="lin" valueType="num">
                                      <p:cBhvr additive="base">
                                        <p:cTn id="13" dur="500" fill="hold"/>
                                        <p:tgtEl>
                                          <p:spTgt spid="892931">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892931">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892931">
                                            <p:txEl>
                                              <p:pRg st="2" end="2"/>
                                            </p:txEl>
                                          </p:spTgt>
                                        </p:tgtEl>
                                        <p:attrNameLst>
                                          <p:attrName>style.visibility</p:attrName>
                                        </p:attrNameLst>
                                      </p:cBhvr>
                                      <p:to>
                                        <p:strVal val="visible"/>
                                      </p:to>
                                    </p:set>
                                    <p:anim calcmode="lin" valueType="num">
                                      <p:cBhvr additive="base">
                                        <p:cTn id="17" dur="500" fill="hold"/>
                                        <p:tgtEl>
                                          <p:spTgt spid="892931">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89293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892931">
                                            <p:txEl>
                                              <p:pRg st="3" end="3"/>
                                            </p:txEl>
                                          </p:spTgt>
                                        </p:tgtEl>
                                        <p:attrNameLst>
                                          <p:attrName>style.visibility</p:attrName>
                                        </p:attrNameLst>
                                      </p:cBhvr>
                                      <p:to>
                                        <p:strVal val="visible"/>
                                      </p:to>
                                    </p:set>
                                    <p:anim calcmode="lin" valueType="num">
                                      <p:cBhvr additive="base">
                                        <p:cTn id="23" dur="500" fill="hold"/>
                                        <p:tgtEl>
                                          <p:spTgt spid="892931">
                                            <p:txEl>
                                              <p:pRg st="3" end="3"/>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892931">
                                            <p:txEl>
                                              <p:pRg st="3" end="3"/>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892931">
                                            <p:txEl>
                                              <p:pRg st="4" end="4"/>
                                            </p:txEl>
                                          </p:spTgt>
                                        </p:tgtEl>
                                        <p:attrNameLst>
                                          <p:attrName>style.visibility</p:attrName>
                                        </p:attrNameLst>
                                      </p:cBhvr>
                                      <p:to>
                                        <p:strVal val="visible"/>
                                      </p:to>
                                    </p:set>
                                    <p:anim calcmode="lin" valueType="num">
                                      <p:cBhvr additive="base">
                                        <p:cTn id="27" dur="500" fill="hold"/>
                                        <p:tgtEl>
                                          <p:spTgt spid="892931">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892931">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2931" grpId="0" build="p"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4978" name="Cloud"/>
          <p:cNvSpPr>
            <a:spLocks noChangeAspect="1" noEditPoints="1" noChangeArrowheads="1"/>
          </p:cNvSpPr>
          <p:nvPr/>
        </p:nvSpPr>
        <p:spPr bwMode="auto">
          <a:xfrm>
            <a:off x="381000" y="1752600"/>
            <a:ext cx="5181600" cy="4268788"/>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FFCC"/>
          </a:solidFill>
          <a:ln w="9525">
            <a:solidFill>
              <a:srgbClr val="000000"/>
            </a:solidFill>
            <a:miter lim="800000"/>
          </a:ln>
          <a:effectLst>
            <a:outerShdw dist="107763" dir="2700000" algn="ctr" rotWithShape="0">
              <a:srgbClr val="808080"/>
            </a:outerShdw>
          </a:effectLst>
        </p:spPr>
        <p:txBody>
          <a:bodyPr anchor="ctr"/>
          <a:lstStyle/>
          <a:p>
            <a:pPr algn="ctr" eaLnBrk="0" hangingPunct="0">
              <a:buClr>
                <a:srgbClr val="6699FF"/>
              </a:buClr>
              <a:buFont typeface="Wingdings 3" pitchFamily="18" charset="2"/>
              <a:buNone/>
              <a:defRPr/>
            </a:pPr>
            <a:r>
              <a:rPr lang="zh-CN" altLang="en-US" sz="3600">
                <a:solidFill>
                  <a:schemeClr val="accent2"/>
                </a:solidFill>
                <a:effectLst>
                  <a:outerShdw blurRad="38100" dist="38100" dir="2700000" algn="tl">
                    <a:srgbClr val="000000"/>
                  </a:outerShdw>
                </a:effectLst>
                <a:latin typeface="Arial Black" pitchFamily="34" charset="0"/>
                <a:ea typeface="宋体" pitchFamily="2" charset="-122"/>
              </a:rPr>
              <a:t>   </a:t>
            </a:r>
            <a:r>
              <a:rPr lang="en-US" altLang="zh-CN" sz="3600">
                <a:solidFill>
                  <a:schemeClr val="accent2"/>
                </a:solidFill>
                <a:effectLst>
                  <a:outerShdw blurRad="38100" dist="38100" dir="2700000" algn="tl">
                    <a:srgbClr val="000000"/>
                  </a:outerShdw>
                </a:effectLst>
                <a:latin typeface="Arial Black" pitchFamily="34" charset="0"/>
                <a:ea typeface="宋体" pitchFamily="2" charset="-122"/>
              </a:rPr>
              <a:t>IGP</a:t>
            </a:r>
          </a:p>
          <a:p>
            <a:pPr algn="ctr" eaLnBrk="0" hangingPunct="0">
              <a:buClr>
                <a:srgbClr val="6699FF"/>
              </a:buClr>
              <a:buFont typeface="Wingdings 3" pitchFamily="18" charset="2"/>
              <a:buNone/>
              <a:defRPr/>
            </a:pPr>
            <a:r>
              <a:rPr lang="en-US" altLang="zh-CN" sz="4800">
                <a:solidFill>
                  <a:schemeClr val="accent2"/>
                </a:solidFill>
                <a:effectLst>
                  <a:outerShdw blurRad="38100" dist="38100" dir="2700000" algn="tl">
                    <a:srgbClr val="000000"/>
                  </a:outerShdw>
                </a:effectLst>
                <a:latin typeface="Arial Black" pitchFamily="34" charset="0"/>
                <a:ea typeface="宋体" pitchFamily="2" charset="-122"/>
              </a:rPr>
              <a:t>  </a:t>
            </a:r>
          </a:p>
        </p:txBody>
      </p:sp>
      <p:sp>
        <p:nvSpPr>
          <p:cNvPr id="2052" name="Rectangle 3"/>
          <p:cNvSpPr>
            <a:spLocks noGrp="1" noChangeArrowheads="1"/>
          </p:cNvSpPr>
          <p:nvPr>
            <p:ph type="title"/>
          </p:nvPr>
        </p:nvSpPr>
        <p:spPr/>
        <p:txBody>
          <a:bodyPr/>
          <a:lstStyle/>
          <a:p>
            <a:pPr eaLnBrk="1" hangingPunct="1"/>
            <a:r>
              <a:rPr lang="en-US" altLang="zh-CN" smtClean="0">
                <a:cs typeface="Arial" charset="0"/>
              </a:rPr>
              <a:t>IGP vs. EGP </a:t>
            </a:r>
          </a:p>
        </p:txBody>
      </p:sp>
      <p:graphicFrame>
        <p:nvGraphicFramePr>
          <p:cNvPr id="1082368" name="Object 0"/>
          <p:cNvGraphicFramePr>
            <a:graphicFrameLocks noChangeAspect="1"/>
          </p:cNvGraphicFramePr>
          <p:nvPr/>
        </p:nvGraphicFramePr>
        <p:xfrm>
          <a:off x="533400" y="2133600"/>
          <a:ext cx="8305800" cy="3600450"/>
        </p:xfrm>
        <a:graphic>
          <a:graphicData uri="http://schemas.openxmlformats.org/presentationml/2006/ole">
            <mc:AlternateContent xmlns:mc="http://schemas.openxmlformats.org/markup-compatibility/2006">
              <mc:Choice xmlns:v="urn:schemas-microsoft-com:vml" Requires="v">
                <p:oleObj spid="_x0000_s2123" name="Bitmap Image" r:id="rId4" imgW="5648325" imgH="2914650" progId="Paint.Picture">
                  <p:embed/>
                </p:oleObj>
              </mc:Choice>
              <mc:Fallback>
                <p:oleObj name="Bitmap Image" r:id="rId4" imgW="5648325" imgH="2914650" progId="Paint.Picture">
                  <p:embed/>
                  <p:pic>
                    <p:nvPicPr>
                      <p:cNvPr id="0" name="Object 0"/>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3400" y="2133600"/>
                        <a:ext cx="8305800"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94981" name="Text Box 5"/>
          <p:cNvSpPr txBox="1">
            <a:spLocks noChangeArrowheads="1"/>
          </p:cNvSpPr>
          <p:nvPr/>
        </p:nvSpPr>
        <p:spPr bwMode="auto">
          <a:xfrm>
            <a:off x="5715000" y="3103563"/>
            <a:ext cx="1225550" cy="641350"/>
          </a:xfrm>
          <a:prstGeom prst="rect">
            <a:avLst/>
          </a:prstGeom>
          <a:noFill/>
          <a:ln w="9525">
            <a:noFill/>
            <a:miter lim="800000"/>
          </a:ln>
          <a:effectLst/>
        </p:spPr>
        <p:txBody>
          <a:bodyPr wrap="none">
            <a:spAutoFit/>
          </a:bodyPr>
          <a:lstStyle/>
          <a:p>
            <a:pPr eaLnBrk="0" hangingPunct="0">
              <a:buClr>
                <a:srgbClr val="6699FF"/>
              </a:buClr>
              <a:buFont typeface="Wingdings 3" pitchFamily="18" charset="2"/>
              <a:buNone/>
              <a:defRPr/>
            </a:pPr>
            <a:r>
              <a:rPr lang="en-US" altLang="zh-CN" sz="3600">
                <a:solidFill>
                  <a:srgbClr val="FF0000"/>
                </a:solidFill>
                <a:effectLst>
                  <a:outerShdw blurRad="38100" dist="38100" dir="2700000" algn="tl">
                    <a:srgbClr val="C0C0C0"/>
                  </a:outerShdw>
                </a:effectLst>
                <a:latin typeface="Arial Black" pitchFamily="34" charset="0"/>
                <a:ea typeface="宋体" pitchFamily="2" charset="-122"/>
              </a:rPr>
              <a:t>EGP</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894978"/>
                                        </p:tgtEl>
                                        <p:attrNameLst>
                                          <p:attrName>style.visibility</p:attrName>
                                        </p:attrNameLst>
                                      </p:cBhvr>
                                      <p:to>
                                        <p:strVal val="visible"/>
                                      </p:to>
                                    </p:set>
                                    <p:animEffect transition="in" filter="dissolve">
                                      <p:cBhvr>
                                        <p:cTn id="7" dur="500"/>
                                        <p:tgtEl>
                                          <p:spTgt spid="894978"/>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082368"/>
                                        </p:tgtEl>
                                        <p:attrNameLst>
                                          <p:attrName>style.visibility</p:attrName>
                                        </p:attrNameLst>
                                      </p:cBhvr>
                                      <p:to>
                                        <p:strVal val="visible"/>
                                      </p:to>
                                    </p:set>
                                    <p:animEffect transition="in" filter="dissolve">
                                      <p:cBhvr>
                                        <p:cTn id="11" dur="500"/>
                                        <p:tgtEl>
                                          <p:spTgt spid="108236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894981"/>
                                        </p:tgtEl>
                                        <p:attrNameLst>
                                          <p:attrName>style.visibility</p:attrName>
                                        </p:attrNameLst>
                                      </p:cBhvr>
                                      <p:to>
                                        <p:strVal val="visible"/>
                                      </p:to>
                                    </p:set>
                                    <p:animEffect transition="in" filter="dissolve">
                                      <p:cBhvr>
                                        <p:cTn id="16" dur="500"/>
                                        <p:tgtEl>
                                          <p:spTgt spid="8949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4978" grpId="0" animBg="1" autoUpdateAnimBg="0"/>
      <p:bldP spid="894981" grpId="0"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r>
              <a:rPr lang="en-US" altLang="zh-CN" smtClean="0">
                <a:cs typeface="Arial" charset="0"/>
              </a:rPr>
              <a:t>Classification #3:</a:t>
            </a:r>
            <a:r>
              <a:rPr lang="en-US" altLang="zh-CN" smtClean="0">
                <a:solidFill>
                  <a:schemeClr val="accent2"/>
                </a:solidFill>
                <a:cs typeface="Arial" charset="0"/>
              </a:rPr>
              <a:t> </a:t>
            </a:r>
            <a:r>
              <a:rPr lang="en-US" altLang="zh-CN" smtClean="0">
                <a:solidFill>
                  <a:schemeClr val="hlink"/>
                </a:solidFill>
                <a:cs typeface="Arial" charset="0"/>
              </a:rPr>
              <a:t>DVP and LSP</a:t>
            </a:r>
          </a:p>
        </p:txBody>
      </p:sp>
      <p:sp>
        <p:nvSpPr>
          <p:cNvPr id="897027" name="Rectangle 3"/>
          <p:cNvSpPr>
            <a:spLocks noGrp="1" noChangeArrowheads="1"/>
          </p:cNvSpPr>
          <p:nvPr>
            <p:ph type="body" idx="1"/>
          </p:nvPr>
        </p:nvSpPr>
        <p:spPr>
          <a:xfrm>
            <a:off x="533400" y="1981200"/>
            <a:ext cx="8382000" cy="4648200"/>
          </a:xfrm>
        </p:spPr>
        <p:txBody>
          <a:bodyPr/>
          <a:lstStyle/>
          <a:p>
            <a:pPr eaLnBrk="1" hangingPunct="1">
              <a:lnSpc>
                <a:spcPct val="90000"/>
              </a:lnSpc>
            </a:pPr>
            <a:r>
              <a:rPr lang="en-US" altLang="zh-CN" sz="2600" smtClean="0">
                <a:solidFill>
                  <a:srgbClr val="FF0000"/>
                </a:solidFill>
                <a:cs typeface="Arial" charset="0"/>
              </a:rPr>
              <a:t>D</a:t>
            </a:r>
            <a:r>
              <a:rPr lang="en-US" altLang="zh-CN" sz="2600" smtClean="0">
                <a:cs typeface="Arial" charset="0"/>
              </a:rPr>
              <a:t>istance-</a:t>
            </a:r>
            <a:r>
              <a:rPr lang="en-US" altLang="zh-CN" sz="2600" smtClean="0">
                <a:solidFill>
                  <a:srgbClr val="FF0000"/>
                </a:solidFill>
                <a:cs typeface="Arial" charset="0"/>
              </a:rPr>
              <a:t>V</a:t>
            </a:r>
            <a:r>
              <a:rPr lang="en-US" altLang="zh-CN" sz="2600" smtClean="0">
                <a:cs typeface="Arial" charset="0"/>
              </a:rPr>
              <a:t>ector </a:t>
            </a:r>
            <a:r>
              <a:rPr lang="en-US" altLang="zh-CN" sz="2600" smtClean="0">
                <a:solidFill>
                  <a:srgbClr val="FF0000"/>
                </a:solidFill>
                <a:cs typeface="Arial" charset="0"/>
              </a:rPr>
              <a:t>P</a:t>
            </a:r>
            <a:r>
              <a:rPr lang="en-US" altLang="zh-CN" sz="2600" smtClean="0">
                <a:cs typeface="Arial" charset="0"/>
              </a:rPr>
              <a:t>rotocols (RIP, IGRP):</a:t>
            </a:r>
          </a:p>
          <a:p>
            <a:pPr lvl="1" eaLnBrk="1" hangingPunct="1">
              <a:lnSpc>
                <a:spcPct val="90000"/>
              </a:lnSpc>
            </a:pPr>
            <a:r>
              <a:rPr lang="en-US" altLang="zh-CN" sz="2200" smtClean="0">
                <a:cs typeface="Arial" charset="0"/>
              </a:rPr>
              <a:t>View network topology from </a:t>
            </a:r>
            <a:r>
              <a:rPr lang="en-US" altLang="zh-CN" sz="2200" u="sng" smtClean="0">
                <a:solidFill>
                  <a:srgbClr val="006600"/>
                </a:solidFill>
                <a:cs typeface="Arial" charset="0"/>
              </a:rPr>
              <a:t>neighbor</a:t>
            </a:r>
            <a:r>
              <a:rPr lang="en-US" altLang="zh-CN" sz="2200" u="sng" smtClean="0">
                <a:solidFill>
                  <a:srgbClr val="006600"/>
                </a:solidFill>
                <a:latin typeface="Arial" charset="0"/>
                <a:cs typeface="Arial" charset="0"/>
              </a:rPr>
              <a:t>’</a:t>
            </a:r>
            <a:r>
              <a:rPr lang="en-US" altLang="zh-CN" sz="2200" u="sng" smtClean="0">
                <a:solidFill>
                  <a:srgbClr val="006600"/>
                </a:solidFill>
                <a:cs typeface="Arial" charset="0"/>
              </a:rPr>
              <a:t>s perspective</a:t>
            </a:r>
            <a:r>
              <a:rPr lang="en-US" altLang="zh-CN" sz="2200" smtClean="0">
                <a:cs typeface="Arial" charset="0"/>
              </a:rPr>
              <a:t>.</a:t>
            </a:r>
          </a:p>
          <a:p>
            <a:pPr lvl="1" eaLnBrk="1" hangingPunct="1">
              <a:lnSpc>
                <a:spcPct val="90000"/>
              </a:lnSpc>
            </a:pPr>
            <a:r>
              <a:rPr lang="en-US" altLang="zh-CN" sz="2200" smtClean="0">
                <a:cs typeface="Arial" charset="0"/>
              </a:rPr>
              <a:t>Add </a:t>
            </a:r>
            <a:r>
              <a:rPr lang="en-US" altLang="zh-CN" sz="2200" u="sng" smtClean="0">
                <a:solidFill>
                  <a:srgbClr val="006600"/>
                </a:solidFill>
                <a:cs typeface="Arial" charset="0"/>
              </a:rPr>
              <a:t>distance vectors</a:t>
            </a:r>
            <a:r>
              <a:rPr lang="en-US" altLang="zh-CN" sz="2200" smtClean="0">
                <a:cs typeface="Arial" charset="0"/>
              </a:rPr>
              <a:t> from router to router.</a:t>
            </a:r>
          </a:p>
          <a:p>
            <a:pPr lvl="1" eaLnBrk="1" hangingPunct="1">
              <a:lnSpc>
                <a:spcPct val="90000"/>
              </a:lnSpc>
            </a:pPr>
            <a:r>
              <a:rPr lang="en-US" altLang="zh-CN" sz="2200" u="sng" smtClean="0">
                <a:solidFill>
                  <a:srgbClr val="006600"/>
                </a:solidFill>
                <a:cs typeface="Arial" charset="0"/>
              </a:rPr>
              <a:t>Frequent, periodic updates</a:t>
            </a:r>
            <a:r>
              <a:rPr lang="en-US" altLang="zh-CN" sz="2200" smtClean="0">
                <a:cs typeface="Arial" charset="0"/>
              </a:rPr>
              <a:t>.</a:t>
            </a:r>
          </a:p>
          <a:p>
            <a:pPr lvl="1" eaLnBrk="1" hangingPunct="1">
              <a:lnSpc>
                <a:spcPct val="90000"/>
              </a:lnSpc>
            </a:pPr>
            <a:r>
              <a:rPr lang="en-US" altLang="zh-CN" sz="2200" smtClean="0">
                <a:cs typeface="Arial" charset="0"/>
              </a:rPr>
              <a:t>Pass </a:t>
            </a:r>
            <a:r>
              <a:rPr lang="en-US" altLang="zh-CN" sz="2200" u="sng" smtClean="0">
                <a:solidFill>
                  <a:srgbClr val="006600"/>
                </a:solidFill>
                <a:cs typeface="Arial" charset="0"/>
              </a:rPr>
              <a:t>copy of routing tables</a:t>
            </a:r>
            <a:r>
              <a:rPr lang="en-US" altLang="zh-CN" sz="2200" smtClean="0">
                <a:cs typeface="Arial" charset="0"/>
              </a:rPr>
              <a:t> to neighbor routers.</a:t>
            </a:r>
          </a:p>
          <a:p>
            <a:pPr eaLnBrk="1" hangingPunct="1">
              <a:lnSpc>
                <a:spcPct val="90000"/>
              </a:lnSpc>
            </a:pPr>
            <a:r>
              <a:rPr lang="en-US" altLang="zh-CN" sz="2600" smtClean="0">
                <a:solidFill>
                  <a:srgbClr val="FF0000"/>
                </a:solidFill>
                <a:cs typeface="Arial" charset="0"/>
              </a:rPr>
              <a:t>L</a:t>
            </a:r>
            <a:r>
              <a:rPr lang="en-US" altLang="zh-CN" sz="2600" smtClean="0">
                <a:cs typeface="Arial" charset="0"/>
              </a:rPr>
              <a:t>ink </a:t>
            </a:r>
            <a:r>
              <a:rPr lang="en-US" altLang="zh-CN" sz="2600" smtClean="0">
                <a:solidFill>
                  <a:srgbClr val="FF0000"/>
                </a:solidFill>
                <a:cs typeface="Arial" charset="0"/>
              </a:rPr>
              <a:t>S</a:t>
            </a:r>
            <a:r>
              <a:rPr lang="en-US" altLang="zh-CN" sz="2600" smtClean="0">
                <a:cs typeface="Arial" charset="0"/>
              </a:rPr>
              <a:t>tate </a:t>
            </a:r>
            <a:r>
              <a:rPr lang="en-US" altLang="zh-CN" sz="2600" smtClean="0">
                <a:solidFill>
                  <a:srgbClr val="FF0000"/>
                </a:solidFill>
                <a:cs typeface="Arial" charset="0"/>
              </a:rPr>
              <a:t>P</a:t>
            </a:r>
            <a:r>
              <a:rPr lang="en-US" altLang="zh-CN" sz="2600" smtClean="0">
                <a:cs typeface="Arial" charset="0"/>
              </a:rPr>
              <a:t>rotocols (OSPF):</a:t>
            </a:r>
          </a:p>
          <a:p>
            <a:pPr lvl="1" eaLnBrk="1" hangingPunct="1">
              <a:lnSpc>
                <a:spcPct val="90000"/>
              </a:lnSpc>
            </a:pPr>
            <a:r>
              <a:rPr lang="en-US" altLang="zh-CN" sz="2200" smtClean="0">
                <a:cs typeface="Arial" charset="0"/>
              </a:rPr>
              <a:t>Gets common view of </a:t>
            </a:r>
            <a:r>
              <a:rPr lang="en-US" altLang="zh-CN" sz="2200" u="sng" smtClean="0">
                <a:solidFill>
                  <a:srgbClr val="006600"/>
                </a:solidFill>
                <a:cs typeface="Arial" charset="0"/>
              </a:rPr>
              <a:t>entire network topology</a:t>
            </a:r>
            <a:r>
              <a:rPr lang="en-US" altLang="zh-CN" sz="2200" smtClean="0">
                <a:cs typeface="Arial" charset="0"/>
              </a:rPr>
              <a:t>.</a:t>
            </a:r>
          </a:p>
          <a:p>
            <a:pPr lvl="1" eaLnBrk="1" hangingPunct="1">
              <a:lnSpc>
                <a:spcPct val="90000"/>
              </a:lnSpc>
            </a:pPr>
            <a:r>
              <a:rPr lang="en-US" altLang="zh-CN" sz="2200" u="sng" smtClean="0">
                <a:solidFill>
                  <a:srgbClr val="006600"/>
                </a:solidFill>
                <a:cs typeface="Arial" charset="0"/>
              </a:rPr>
              <a:t>Calculates the shortest path</a:t>
            </a:r>
            <a:r>
              <a:rPr lang="en-US" altLang="zh-CN" sz="2200" smtClean="0">
                <a:cs typeface="Arial" charset="0"/>
              </a:rPr>
              <a:t> to other routers.</a:t>
            </a:r>
          </a:p>
          <a:p>
            <a:pPr lvl="1" eaLnBrk="1" hangingPunct="1">
              <a:lnSpc>
                <a:spcPct val="90000"/>
              </a:lnSpc>
            </a:pPr>
            <a:r>
              <a:rPr lang="en-US" altLang="zh-CN" sz="2200" u="sng" smtClean="0">
                <a:solidFill>
                  <a:srgbClr val="006600"/>
                </a:solidFill>
                <a:cs typeface="Arial" charset="0"/>
              </a:rPr>
              <a:t>Event-triggered updates</a:t>
            </a:r>
            <a:r>
              <a:rPr lang="en-US" altLang="zh-CN" sz="2200" smtClean="0">
                <a:cs typeface="Arial" charset="0"/>
              </a:rPr>
              <a:t>.</a:t>
            </a:r>
          </a:p>
          <a:p>
            <a:pPr lvl="1" eaLnBrk="1" hangingPunct="1">
              <a:lnSpc>
                <a:spcPct val="90000"/>
              </a:lnSpc>
            </a:pPr>
            <a:r>
              <a:rPr lang="en-US" altLang="zh-CN" sz="2200" smtClean="0">
                <a:cs typeface="Arial" charset="0"/>
              </a:rPr>
              <a:t>Passes </a:t>
            </a:r>
            <a:r>
              <a:rPr lang="en-US" altLang="zh-CN" sz="2200" u="sng" smtClean="0">
                <a:solidFill>
                  <a:srgbClr val="006600"/>
                </a:solidFill>
                <a:cs typeface="Arial" charset="0"/>
              </a:rPr>
              <a:t>link state routing updates</a:t>
            </a:r>
            <a:r>
              <a:rPr lang="en-US" altLang="zh-CN" sz="2200" smtClean="0">
                <a:cs typeface="Arial" charset="0"/>
              </a:rPr>
              <a:t> to other routers.</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97027">
                                            <p:txEl>
                                              <p:pRg st="0" end="0"/>
                                            </p:txEl>
                                          </p:spTgt>
                                        </p:tgtEl>
                                        <p:attrNameLst>
                                          <p:attrName>style.visibility</p:attrName>
                                        </p:attrNameLst>
                                      </p:cBhvr>
                                      <p:to>
                                        <p:strVal val="visible"/>
                                      </p:to>
                                    </p:set>
                                    <p:anim calcmode="lin" valueType="num">
                                      <p:cBhvr additive="base">
                                        <p:cTn id="7" dur="500" fill="hold"/>
                                        <p:tgtEl>
                                          <p:spTgt spid="8970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89702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897027">
                                            <p:txEl>
                                              <p:pRg st="1" end="1"/>
                                            </p:txEl>
                                          </p:spTgt>
                                        </p:tgtEl>
                                        <p:attrNameLst>
                                          <p:attrName>style.visibility</p:attrName>
                                        </p:attrNameLst>
                                      </p:cBhvr>
                                      <p:to>
                                        <p:strVal val="visible"/>
                                      </p:to>
                                    </p:set>
                                    <p:anim calcmode="lin" valueType="num">
                                      <p:cBhvr additive="base">
                                        <p:cTn id="13" dur="500" fill="hold"/>
                                        <p:tgtEl>
                                          <p:spTgt spid="897027">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89702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897027">
                                            <p:txEl>
                                              <p:pRg st="2" end="2"/>
                                            </p:txEl>
                                          </p:spTgt>
                                        </p:tgtEl>
                                        <p:attrNameLst>
                                          <p:attrName>style.visibility</p:attrName>
                                        </p:attrNameLst>
                                      </p:cBhvr>
                                      <p:to>
                                        <p:strVal val="visible"/>
                                      </p:to>
                                    </p:set>
                                    <p:anim calcmode="lin" valueType="num">
                                      <p:cBhvr additive="base">
                                        <p:cTn id="19" dur="500" fill="hold"/>
                                        <p:tgtEl>
                                          <p:spTgt spid="897027">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89702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897027">
                                            <p:txEl>
                                              <p:pRg st="3" end="3"/>
                                            </p:txEl>
                                          </p:spTgt>
                                        </p:tgtEl>
                                        <p:attrNameLst>
                                          <p:attrName>style.visibility</p:attrName>
                                        </p:attrNameLst>
                                      </p:cBhvr>
                                      <p:to>
                                        <p:strVal val="visible"/>
                                      </p:to>
                                    </p:set>
                                    <p:anim calcmode="lin" valueType="num">
                                      <p:cBhvr additive="base">
                                        <p:cTn id="25" dur="500" fill="hold"/>
                                        <p:tgtEl>
                                          <p:spTgt spid="897027">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89702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897027">
                                            <p:txEl>
                                              <p:pRg st="4" end="4"/>
                                            </p:txEl>
                                          </p:spTgt>
                                        </p:tgtEl>
                                        <p:attrNameLst>
                                          <p:attrName>style.visibility</p:attrName>
                                        </p:attrNameLst>
                                      </p:cBhvr>
                                      <p:to>
                                        <p:strVal val="visible"/>
                                      </p:to>
                                    </p:set>
                                    <p:anim calcmode="lin" valueType="num">
                                      <p:cBhvr additive="base">
                                        <p:cTn id="31" dur="500" fill="hold"/>
                                        <p:tgtEl>
                                          <p:spTgt spid="897027">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89702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897027">
                                            <p:txEl>
                                              <p:pRg st="5" end="5"/>
                                            </p:txEl>
                                          </p:spTgt>
                                        </p:tgtEl>
                                        <p:attrNameLst>
                                          <p:attrName>style.visibility</p:attrName>
                                        </p:attrNameLst>
                                      </p:cBhvr>
                                      <p:to>
                                        <p:strVal val="visible"/>
                                      </p:to>
                                    </p:set>
                                    <p:anim calcmode="lin" valueType="num">
                                      <p:cBhvr additive="base">
                                        <p:cTn id="37" dur="500" fill="hold"/>
                                        <p:tgtEl>
                                          <p:spTgt spid="897027">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89702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897027">
                                            <p:txEl>
                                              <p:pRg st="6" end="6"/>
                                            </p:txEl>
                                          </p:spTgt>
                                        </p:tgtEl>
                                        <p:attrNameLst>
                                          <p:attrName>style.visibility</p:attrName>
                                        </p:attrNameLst>
                                      </p:cBhvr>
                                      <p:to>
                                        <p:strVal val="visible"/>
                                      </p:to>
                                    </p:set>
                                    <p:anim calcmode="lin" valueType="num">
                                      <p:cBhvr additive="base">
                                        <p:cTn id="43" dur="500" fill="hold"/>
                                        <p:tgtEl>
                                          <p:spTgt spid="897027">
                                            <p:txEl>
                                              <p:pRg st="6" end="6"/>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89702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897027">
                                            <p:txEl>
                                              <p:pRg st="7" end="7"/>
                                            </p:txEl>
                                          </p:spTgt>
                                        </p:tgtEl>
                                        <p:attrNameLst>
                                          <p:attrName>style.visibility</p:attrName>
                                        </p:attrNameLst>
                                      </p:cBhvr>
                                      <p:to>
                                        <p:strVal val="visible"/>
                                      </p:to>
                                    </p:set>
                                    <p:anim calcmode="lin" valueType="num">
                                      <p:cBhvr additive="base">
                                        <p:cTn id="49" dur="500" fill="hold"/>
                                        <p:tgtEl>
                                          <p:spTgt spid="897027">
                                            <p:txEl>
                                              <p:pRg st="7" end="7"/>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89702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897027">
                                            <p:txEl>
                                              <p:pRg st="8" end="8"/>
                                            </p:txEl>
                                          </p:spTgt>
                                        </p:tgtEl>
                                        <p:attrNameLst>
                                          <p:attrName>style.visibility</p:attrName>
                                        </p:attrNameLst>
                                      </p:cBhvr>
                                      <p:to>
                                        <p:strVal val="visible"/>
                                      </p:to>
                                    </p:set>
                                    <p:anim calcmode="lin" valueType="num">
                                      <p:cBhvr additive="base">
                                        <p:cTn id="55" dur="500" fill="hold"/>
                                        <p:tgtEl>
                                          <p:spTgt spid="897027">
                                            <p:txEl>
                                              <p:pRg st="8" end="8"/>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897027">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897027">
                                            <p:txEl>
                                              <p:pRg st="9" end="9"/>
                                            </p:txEl>
                                          </p:spTgt>
                                        </p:tgtEl>
                                        <p:attrNameLst>
                                          <p:attrName>style.visibility</p:attrName>
                                        </p:attrNameLst>
                                      </p:cBhvr>
                                      <p:to>
                                        <p:strVal val="visible"/>
                                      </p:to>
                                    </p:set>
                                    <p:anim calcmode="lin" valueType="num">
                                      <p:cBhvr additive="base">
                                        <p:cTn id="61" dur="500" fill="hold"/>
                                        <p:tgtEl>
                                          <p:spTgt spid="897027">
                                            <p:txEl>
                                              <p:pRg st="9" end="9"/>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897027">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7027" grpId="0" build="p" bldLvl="2"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en-US" altLang="zh-CN" smtClean="0">
                <a:cs typeface="Arial" charset="0"/>
              </a:rPr>
              <a:t>Distance vector routing</a:t>
            </a:r>
          </a:p>
        </p:txBody>
      </p:sp>
      <p:pic>
        <p:nvPicPr>
          <p:cNvPr id="899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811338"/>
            <a:ext cx="8305800" cy="462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899075"/>
                                        </p:tgtEl>
                                        <p:attrNameLst>
                                          <p:attrName>style.visibility</p:attrName>
                                        </p:attrNameLst>
                                      </p:cBhvr>
                                      <p:to>
                                        <p:strVal val="visible"/>
                                      </p:to>
                                    </p:set>
                                    <p:animEffect transition="in" filter="dissolve">
                                      <p:cBhvr>
                                        <p:cTn id="7" dur="500"/>
                                        <p:tgtEl>
                                          <p:spTgt spid="899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PPSNARRATION" val="5,13453189,F:\计算机网络\第四章：OSI层次：网络层.ppc"/>
</p:tagLst>
</file>

<file path=ppt/tags/tag10.xml><?xml version="1.0" encoding="utf-8"?>
<p:tagLst xmlns:a="http://schemas.openxmlformats.org/drawingml/2006/main" xmlns:r="http://schemas.openxmlformats.org/officeDocument/2006/relationships" xmlns:p="http://schemas.openxmlformats.org/presentationml/2006/main">
  <p:tag name="PPSNARRATION" val="19,13453189,F:\计算机网络\第四章：OSI层次：网络层.ppc"/>
</p:tagLst>
</file>

<file path=ppt/tags/tag11.xml><?xml version="1.0" encoding="utf-8"?>
<p:tagLst xmlns:a="http://schemas.openxmlformats.org/drawingml/2006/main" xmlns:r="http://schemas.openxmlformats.org/officeDocument/2006/relationships" xmlns:p="http://schemas.openxmlformats.org/presentationml/2006/main">
  <p:tag name="PPSNARRATION" val="20,13453189,F:\计算机网络\第四章：OSI层次：网络层.ppc"/>
</p:tagLst>
</file>

<file path=ppt/tags/tag12.xml><?xml version="1.0" encoding="utf-8"?>
<p:tagLst xmlns:a="http://schemas.openxmlformats.org/drawingml/2006/main" xmlns:r="http://schemas.openxmlformats.org/officeDocument/2006/relationships" xmlns:p="http://schemas.openxmlformats.org/presentationml/2006/main">
  <p:tag name="PPSNARRATION" val="21,13453189,F:\计算机网络\第四章：OSI层次：网络层.ppc"/>
</p:tagLst>
</file>

<file path=ppt/tags/tag13.xml><?xml version="1.0" encoding="utf-8"?>
<p:tagLst xmlns:a="http://schemas.openxmlformats.org/drawingml/2006/main" xmlns:r="http://schemas.openxmlformats.org/officeDocument/2006/relationships" xmlns:p="http://schemas.openxmlformats.org/presentationml/2006/main">
  <p:tag name="PPSNARRATION" val="22,13453189,F:\计算机网络\第四章：OSI层次：网络层.ppc"/>
</p:tagLst>
</file>

<file path=ppt/tags/tag14.xml><?xml version="1.0" encoding="utf-8"?>
<p:tagLst xmlns:a="http://schemas.openxmlformats.org/drawingml/2006/main" xmlns:r="http://schemas.openxmlformats.org/officeDocument/2006/relationships" xmlns:p="http://schemas.openxmlformats.org/presentationml/2006/main">
  <p:tag name="PPSNARRATION" val="23,13453189,F:\计算机网络\第四章：OSI层次：网络层.ppc"/>
</p:tagLst>
</file>

<file path=ppt/tags/tag15.xml><?xml version="1.0" encoding="utf-8"?>
<p:tagLst xmlns:a="http://schemas.openxmlformats.org/drawingml/2006/main" xmlns:r="http://schemas.openxmlformats.org/officeDocument/2006/relationships" xmlns:p="http://schemas.openxmlformats.org/presentationml/2006/main">
  <p:tag name="PPSNARRATION" val="24,13453189,F:\计算机网络\第四章：OSI层次：网络层.ppc"/>
</p:tagLst>
</file>

<file path=ppt/tags/tag16.xml><?xml version="1.0" encoding="utf-8"?>
<p:tagLst xmlns:a="http://schemas.openxmlformats.org/drawingml/2006/main" xmlns:r="http://schemas.openxmlformats.org/officeDocument/2006/relationships" xmlns:p="http://schemas.openxmlformats.org/presentationml/2006/main">
  <p:tag name="PPSNARRATION" val="25,13453189,F:\计算机网络\第四章：OSI层次：网络层.ppc"/>
</p:tagLst>
</file>

<file path=ppt/tags/tag17.xml><?xml version="1.0" encoding="utf-8"?>
<p:tagLst xmlns:a="http://schemas.openxmlformats.org/drawingml/2006/main" xmlns:r="http://schemas.openxmlformats.org/officeDocument/2006/relationships" xmlns:p="http://schemas.openxmlformats.org/presentationml/2006/main">
  <p:tag name="PPSNARRATION" val="26,13453189,F:\计算机网络\第四章：OSI层次：网络层.ppc"/>
</p:tagLst>
</file>

<file path=ppt/tags/tag18.xml><?xml version="1.0" encoding="utf-8"?>
<p:tagLst xmlns:a="http://schemas.openxmlformats.org/drawingml/2006/main" xmlns:r="http://schemas.openxmlformats.org/officeDocument/2006/relationships" xmlns:p="http://schemas.openxmlformats.org/presentationml/2006/main">
  <p:tag name="PPSNARRATION" val="27,13453189,F:\计算机网络\第四章：OSI层次：网络层.ppc"/>
</p:tagLst>
</file>

<file path=ppt/tags/tag19.xml><?xml version="1.0" encoding="utf-8"?>
<p:tagLst xmlns:a="http://schemas.openxmlformats.org/drawingml/2006/main" xmlns:r="http://schemas.openxmlformats.org/officeDocument/2006/relationships" xmlns:p="http://schemas.openxmlformats.org/presentationml/2006/main">
  <p:tag name="PPSNARRATION" val="28,13453189,F:\计算机网络\第四章：OSI层次：网络层.ppc"/>
</p:tagLst>
</file>

<file path=ppt/tags/tag2.xml><?xml version="1.0" encoding="utf-8"?>
<p:tagLst xmlns:a="http://schemas.openxmlformats.org/drawingml/2006/main" xmlns:r="http://schemas.openxmlformats.org/officeDocument/2006/relationships" xmlns:p="http://schemas.openxmlformats.org/presentationml/2006/main">
  <p:tag name="PPSNARRATION" val="6,13453189,F:\计算机网络\第四章：OSI层次：网络层.ppc"/>
</p:tagLst>
</file>

<file path=ppt/tags/tag20.xml><?xml version="1.0" encoding="utf-8"?>
<p:tagLst xmlns:a="http://schemas.openxmlformats.org/drawingml/2006/main" xmlns:r="http://schemas.openxmlformats.org/officeDocument/2006/relationships" xmlns:p="http://schemas.openxmlformats.org/presentationml/2006/main">
  <p:tag name="PPSNARRATION" val="30,13453189,F:\计算机网络\第四章：OSI层次：网络层.ppc"/>
</p:tagLst>
</file>

<file path=ppt/tags/tag21.xml><?xml version="1.0" encoding="utf-8"?>
<p:tagLst xmlns:a="http://schemas.openxmlformats.org/drawingml/2006/main" xmlns:r="http://schemas.openxmlformats.org/officeDocument/2006/relationships" xmlns:p="http://schemas.openxmlformats.org/presentationml/2006/main">
  <p:tag name="PPSNARRATION" val="31,13453189,F:\计算机网络\第四章：OSI层次：网络层.ppc"/>
</p:tagLst>
</file>

<file path=ppt/tags/tag22.xml><?xml version="1.0" encoding="utf-8"?>
<p:tagLst xmlns:a="http://schemas.openxmlformats.org/drawingml/2006/main" xmlns:r="http://schemas.openxmlformats.org/officeDocument/2006/relationships" xmlns:p="http://schemas.openxmlformats.org/presentationml/2006/main">
  <p:tag name="PPSNARRATION" val="32,13453189,F:\计算机网络\第四章：OSI层次：网络层.ppc"/>
</p:tagLst>
</file>

<file path=ppt/tags/tag23.xml><?xml version="1.0" encoding="utf-8"?>
<p:tagLst xmlns:a="http://schemas.openxmlformats.org/drawingml/2006/main" xmlns:r="http://schemas.openxmlformats.org/officeDocument/2006/relationships" xmlns:p="http://schemas.openxmlformats.org/presentationml/2006/main">
  <p:tag name="PPSNARRATION" val="33,13453189,F:\计算机网络\第四章：OSI层次：网络层.ppc"/>
</p:tagLst>
</file>

<file path=ppt/tags/tag3.xml><?xml version="1.0" encoding="utf-8"?>
<p:tagLst xmlns:a="http://schemas.openxmlformats.org/drawingml/2006/main" xmlns:r="http://schemas.openxmlformats.org/officeDocument/2006/relationships" xmlns:p="http://schemas.openxmlformats.org/presentationml/2006/main">
  <p:tag name="PPSNARRATION" val="7,13453189,F:\计算机网络\第四章：OSI层次：网络层.ppc"/>
</p:tagLst>
</file>

<file path=ppt/tags/tag4.xml><?xml version="1.0" encoding="utf-8"?>
<p:tagLst xmlns:a="http://schemas.openxmlformats.org/drawingml/2006/main" xmlns:r="http://schemas.openxmlformats.org/officeDocument/2006/relationships" xmlns:p="http://schemas.openxmlformats.org/presentationml/2006/main">
  <p:tag name="PPSNARRATION" val="8,13453189,F:\计算机网络\第四章：OSI层次：网络层.ppc"/>
</p:tagLst>
</file>

<file path=ppt/tags/tag5.xml><?xml version="1.0" encoding="utf-8"?>
<p:tagLst xmlns:a="http://schemas.openxmlformats.org/drawingml/2006/main" xmlns:r="http://schemas.openxmlformats.org/officeDocument/2006/relationships" xmlns:p="http://schemas.openxmlformats.org/presentationml/2006/main">
  <p:tag name="PPSNARRATION" val="9,13453189,F:\计算机网络\第四章：OSI层次：网络层.ppc"/>
</p:tagLst>
</file>

<file path=ppt/tags/tag6.xml><?xml version="1.0" encoding="utf-8"?>
<p:tagLst xmlns:a="http://schemas.openxmlformats.org/drawingml/2006/main" xmlns:r="http://schemas.openxmlformats.org/officeDocument/2006/relationships" xmlns:p="http://schemas.openxmlformats.org/presentationml/2006/main">
  <p:tag name="PPSNARRATION" val="10,13453189,F:\计算机网络\第四章：OSI层次：网络层.ppc"/>
</p:tagLst>
</file>

<file path=ppt/tags/tag7.xml><?xml version="1.0" encoding="utf-8"?>
<p:tagLst xmlns:a="http://schemas.openxmlformats.org/drawingml/2006/main" xmlns:r="http://schemas.openxmlformats.org/officeDocument/2006/relationships" xmlns:p="http://schemas.openxmlformats.org/presentationml/2006/main">
  <p:tag name="PPSNARRATION" val="12,13453189,F:\计算机网络\第四章：OSI层次：网络层.ppc"/>
</p:tagLst>
</file>

<file path=ppt/tags/tag8.xml><?xml version="1.0" encoding="utf-8"?>
<p:tagLst xmlns:a="http://schemas.openxmlformats.org/drawingml/2006/main" xmlns:r="http://schemas.openxmlformats.org/officeDocument/2006/relationships" xmlns:p="http://schemas.openxmlformats.org/presentationml/2006/main">
  <p:tag name="PPSNARRATION" val="17,13453189,F:\计算机网络\第四章：OSI层次：网络层.ppc"/>
</p:tagLst>
</file>

<file path=ppt/tags/tag9.xml><?xml version="1.0" encoding="utf-8"?>
<p:tagLst xmlns:a="http://schemas.openxmlformats.org/drawingml/2006/main" xmlns:r="http://schemas.openxmlformats.org/officeDocument/2006/relationships" xmlns:p="http://schemas.openxmlformats.org/presentationml/2006/main">
  <p:tag name="PPSNARRATION" val="18,13453189,F:\计算机网络\第四章：OSI层次：网络层.ppc"/>
</p:tagLst>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Profile</Template>
  <TotalTime>111</TotalTime>
  <Words>13345</Words>
  <Application>Microsoft Office PowerPoint</Application>
  <PresentationFormat>全屏显示(4:3)</PresentationFormat>
  <Paragraphs>2047</Paragraphs>
  <Slides>148</Slides>
  <Notes>144</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vt:i4>
      </vt:variant>
      <vt:variant>
        <vt:lpstr>幻灯片标题</vt:lpstr>
      </vt:variant>
      <vt:variant>
        <vt:i4>148</vt:i4>
      </vt:variant>
    </vt:vector>
  </HeadingPairs>
  <TitlesOfParts>
    <vt:vector size="162" baseType="lpstr">
      <vt:lpstr>Arial Unicode MS</vt:lpstr>
      <vt:lpstr>黑体</vt:lpstr>
      <vt:lpstr>楷体_GB2312</vt:lpstr>
      <vt:lpstr>宋体</vt:lpstr>
      <vt:lpstr>Arial</vt:lpstr>
      <vt:lpstr>Arial Black</vt:lpstr>
      <vt:lpstr>Tahoma</vt:lpstr>
      <vt:lpstr>Times New Roman</vt:lpstr>
      <vt:lpstr>Verdana</vt:lpstr>
      <vt:lpstr>Wingdings</vt:lpstr>
      <vt:lpstr>Wingdings 3</vt:lpstr>
      <vt:lpstr>Profile</vt:lpstr>
      <vt:lpstr>位图图像</vt:lpstr>
      <vt:lpstr>Bitmap Image</vt:lpstr>
      <vt:lpstr>OSI Layer 3: Network Layer</vt:lpstr>
      <vt:lpstr>Layer3: Network Layer</vt:lpstr>
      <vt:lpstr>Layer 3 Responsibilities</vt:lpstr>
      <vt:lpstr>Layer 3 Devices</vt:lpstr>
      <vt:lpstr>Layer3: Network Layer</vt:lpstr>
      <vt:lpstr>Layer 3 Packet/Datagram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IP 数据报分片的举例</vt:lpstr>
      <vt:lpstr>PowerPoint 演示文稿</vt:lpstr>
      <vt:lpstr>PowerPoint 演示文稿</vt:lpstr>
      <vt:lpstr>PowerPoint 演示文稿</vt:lpstr>
      <vt:lpstr>PowerPoint 演示文稿</vt:lpstr>
      <vt:lpstr>PowerPoint 演示文稿</vt:lpstr>
      <vt:lpstr>PowerPoint 演示文稿</vt:lpstr>
      <vt:lpstr>Network Layer Addresses</vt:lpstr>
      <vt:lpstr>Layer 3 Addresses</vt:lpstr>
      <vt:lpstr>IP Addresses</vt:lpstr>
      <vt:lpstr>PowerPoint 演示文稿</vt:lpstr>
      <vt:lpstr>Number of Hosts</vt:lpstr>
      <vt:lpstr>Reserved Addresses</vt:lpstr>
      <vt:lpstr>Reserved Addresses</vt:lpstr>
      <vt:lpstr>PowerPoint 演示文稿</vt:lpstr>
      <vt:lpstr>PowerPoint 演示文稿</vt:lpstr>
      <vt:lpstr>Subnet</vt:lpstr>
      <vt:lpstr>Basics of Subnetting</vt:lpstr>
      <vt:lpstr>How many bits can I borrow?</vt:lpstr>
      <vt:lpstr>PowerPoint 演示文稿</vt:lpstr>
      <vt:lpstr>PowerPoint 演示文稿</vt:lpstr>
      <vt:lpstr>Subnet Mask</vt:lpstr>
      <vt:lpstr>Calculating a Subnet</vt:lpstr>
      <vt:lpstr>Step #1</vt:lpstr>
      <vt:lpstr>Step #2</vt:lpstr>
      <vt:lpstr>Step #3</vt:lpstr>
      <vt:lpstr>Step #3 continued…</vt:lpstr>
      <vt:lpstr>Step #3 continued…</vt:lpstr>
      <vt:lpstr>Step #4</vt:lpstr>
      <vt:lpstr>Step #4 continued…</vt:lpstr>
      <vt:lpstr>Step 5</vt:lpstr>
      <vt:lpstr>Step 5 continued…</vt:lpstr>
      <vt:lpstr>Step 5 continued…</vt:lpstr>
      <vt:lpstr>Figuring Subnet Network Addresses</vt:lpstr>
      <vt:lpstr>Figuring Subnet Network Addresses</vt:lpstr>
      <vt:lpstr>PowerPoint 演示文稿</vt:lpstr>
      <vt:lpstr>Practice: IP Addressing Problems</vt:lpstr>
      <vt:lpstr>Solution</vt:lpstr>
      <vt:lpstr>Layer3: Network Layer</vt:lpstr>
      <vt:lpstr>Path determination</vt:lpstr>
      <vt:lpstr>IP addresses</vt:lpstr>
      <vt:lpstr>Router Interface</vt:lpstr>
      <vt:lpstr>Router function</vt:lpstr>
      <vt:lpstr>Router function (cont.1)</vt:lpstr>
      <vt:lpstr>Router function (cont.2)</vt:lpstr>
      <vt:lpstr>Router function (cont.3)</vt:lpstr>
      <vt:lpstr>Router function (cont.4)</vt:lpstr>
      <vt:lpstr>Router Interface example</vt:lpstr>
      <vt:lpstr>IP address assignment</vt:lpstr>
      <vt:lpstr>Layer3: Network Layer</vt:lpstr>
      <vt:lpstr>Address Resolution Protocol</vt:lpstr>
      <vt:lpstr>Address Resolution Protocol</vt:lpstr>
      <vt:lpstr>ARP Table</vt:lpstr>
      <vt:lpstr>ARP operation</vt:lpstr>
      <vt:lpstr>ARP operation: ARP request</vt:lpstr>
      <vt:lpstr>ARP operation: Checking</vt:lpstr>
      <vt:lpstr>ARP operation: ARP reply</vt:lpstr>
      <vt:lpstr>ARP operation: Caching</vt:lpstr>
      <vt:lpstr>ARP: Destination local</vt:lpstr>
      <vt:lpstr>ARP: Internetwork Communication</vt:lpstr>
      <vt:lpstr>Default gateway</vt:lpstr>
      <vt:lpstr>Proxy ARP</vt:lpstr>
      <vt:lpstr>ARP: Destination not local</vt:lpstr>
      <vt:lpstr>ARP Flowchart</vt:lpstr>
      <vt:lpstr>Layer3: Network Layer</vt:lpstr>
      <vt:lpstr>Connection oriented network services</vt:lpstr>
      <vt:lpstr>Circuit switched</vt:lpstr>
      <vt:lpstr>Connectionless network services</vt:lpstr>
      <vt:lpstr>Packet switched</vt:lpstr>
      <vt:lpstr>Layer3: Network Layer</vt:lpstr>
      <vt:lpstr>Network protocol operation</vt:lpstr>
      <vt:lpstr>Routed protocol</vt:lpstr>
      <vt:lpstr>Non-routable protocol</vt:lpstr>
      <vt:lpstr>Addressing of a routable protocol</vt:lpstr>
      <vt:lpstr>Routing table</vt:lpstr>
      <vt:lpstr>Classification #1: Static and Dynamic</vt:lpstr>
      <vt:lpstr>Static vs. dynamic routes</vt:lpstr>
      <vt:lpstr>Routing protocol</vt:lpstr>
      <vt:lpstr>Routed vs. Routing protocol</vt:lpstr>
      <vt:lpstr>Classification #2: IGP and EGP </vt:lpstr>
      <vt:lpstr>IGP vs. EGP </vt:lpstr>
      <vt:lpstr>Classification #3: DVP and LSP</vt:lpstr>
      <vt:lpstr>Distance vector routing</vt:lpstr>
      <vt:lpstr>Link state routing</vt:lpstr>
      <vt:lpstr>RIP(Route Information Protocol) </vt:lpstr>
      <vt:lpstr>IGRP (Interior Gateway Route Protocol) and EIGRP (Enhanced IGRP) </vt:lpstr>
      <vt:lpstr>OSPF(Open Shortest Path First)</vt:lpstr>
      <vt:lpstr>Layer3: Network Layer</vt:lpstr>
      <vt:lpstr>Classful routing &amp; VLSM</vt:lpstr>
      <vt:lpstr>VLSM</vt:lpstr>
      <vt:lpstr>Why use the VLSM </vt:lpstr>
      <vt:lpstr>VLSM</vt:lpstr>
      <vt:lpstr>A Waste of Space</vt:lpstr>
      <vt:lpstr>A Waste of Space</vt:lpstr>
      <vt:lpstr>How to use the VLSM</vt:lpstr>
      <vt:lpstr>VLSM: An Example</vt:lpstr>
      <vt:lpstr>VLSM: An Example</vt:lpstr>
      <vt:lpstr>VLSM: An Example</vt:lpstr>
      <vt:lpstr>PowerPoint 演示文稿</vt:lpstr>
      <vt:lpstr>VLSM: An Example</vt:lpstr>
      <vt:lpstr>PowerPoint 演示文稿</vt:lpstr>
      <vt:lpstr>VLSM: An Example</vt:lpstr>
      <vt:lpstr>PowerPoint 演示文稿</vt:lpstr>
      <vt:lpstr>VLSM: An Example</vt:lpstr>
      <vt:lpstr>PowerPoint 演示文稿</vt:lpstr>
      <vt:lpstr>VLSM: An Example</vt:lpstr>
      <vt:lpstr>PowerPoint 演示文稿</vt:lpstr>
      <vt:lpstr>Route Aggregation</vt:lpstr>
      <vt:lpstr>Route Summarization Sample</vt:lpstr>
      <vt:lpstr>Working it out</vt:lpstr>
      <vt:lpstr>Route Aggregation</vt:lpstr>
      <vt:lpstr>Layer3: Network Layer</vt:lpstr>
      <vt:lpstr>因特网控制报文协议 ICMP</vt:lpstr>
      <vt:lpstr>ICMP 报文的格式 </vt:lpstr>
      <vt:lpstr>两种ICMP 报文</vt:lpstr>
      <vt:lpstr>目的站不可到达</vt:lpstr>
      <vt:lpstr>ICMP 差错报告报文的数据字段的内容</vt:lpstr>
      <vt:lpstr>不应发送 ICMP 差错报告报文的几种情况 </vt:lpstr>
      <vt:lpstr>PING (Packet InterNet Groper)</vt:lpstr>
      <vt:lpstr>Layer3: Network Layer</vt:lpstr>
      <vt:lpstr>Mobile IP</vt:lpstr>
      <vt:lpstr>移动IP 的运作</vt:lpstr>
      <vt:lpstr>PowerPoint 演示文稿</vt:lpstr>
      <vt:lpstr>转交地址</vt:lpstr>
      <vt:lpstr>外地代理转交地址</vt:lpstr>
      <vt:lpstr>协同定位转交地址</vt:lpstr>
      <vt:lpstr>移动IP的基本功能</vt:lpstr>
      <vt:lpstr>发现</vt:lpstr>
      <vt:lpstr>注册进程</vt:lpstr>
      <vt:lpstr>注册程序的不安全性</vt:lpstr>
      <vt:lpstr>隧道</vt:lpstr>
      <vt:lpstr>PowerPoint 演示文稿</vt:lpstr>
    </vt:vector>
  </TitlesOfParts>
  <Company>Red Mountain High School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CISCO, Semester 1, Chapter 1</dc:title>
  <dc:creator>StRUT</dc:creator>
  <cp:lastModifiedBy>徐朱峰</cp:lastModifiedBy>
  <cp:revision>381</cp:revision>
  <cp:lastPrinted>2113-01-01T00:00:00Z</cp:lastPrinted>
  <dcterms:created xsi:type="dcterms:W3CDTF">2001-03-25T17:13:00Z</dcterms:created>
  <dcterms:modified xsi:type="dcterms:W3CDTF">2016-06-20T09:18:42Z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2052-10.1.0.5457</vt:lpwstr>
  </property>
</Properties>
</file>